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2"/>
  </p:notesMasterIdLst>
  <p:sldIdLst>
    <p:sldId id="265" r:id="rId5"/>
    <p:sldId id="396" r:id="rId6"/>
    <p:sldId id="397" r:id="rId7"/>
    <p:sldId id="404" r:id="rId8"/>
    <p:sldId id="403" r:id="rId9"/>
    <p:sldId id="402" r:id="rId10"/>
    <p:sldId id="394" r:id="rId11"/>
    <p:sldId id="375" r:id="rId12"/>
    <p:sldId id="395" r:id="rId13"/>
    <p:sldId id="376" r:id="rId14"/>
    <p:sldId id="377" r:id="rId15"/>
    <p:sldId id="264" r:id="rId16"/>
    <p:sldId id="266" r:id="rId17"/>
    <p:sldId id="272" r:id="rId18"/>
    <p:sldId id="273" r:id="rId19"/>
    <p:sldId id="379" r:id="rId20"/>
    <p:sldId id="401" r:id="rId21"/>
    <p:sldId id="399" r:id="rId22"/>
    <p:sldId id="400" r:id="rId23"/>
    <p:sldId id="398" r:id="rId24"/>
    <p:sldId id="405" r:id="rId25"/>
    <p:sldId id="406" r:id="rId26"/>
    <p:sldId id="270" r:id="rId27"/>
    <p:sldId id="392" r:id="rId28"/>
    <p:sldId id="388" r:id="rId29"/>
    <p:sldId id="389" r:id="rId30"/>
    <p:sldId id="390" r:id="rId31"/>
    <p:sldId id="373" r:id="rId32"/>
    <p:sldId id="366" r:id="rId33"/>
    <p:sldId id="387" r:id="rId34"/>
    <p:sldId id="369" r:id="rId35"/>
    <p:sldId id="370" r:id="rId36"/>
    <p:sldId id="371" r:id="rId37"/>
    <p:sldId id="407" r:id="rId38"/>
    <p:sldId id="393" r:id="rId39"/>
    <p:sldId id="382" r:id="rId40"/>
    <p:sldId id="260" r:id="rId41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464" y="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436CA5-3AE8-4774-8ED1-06F66FD6F487}" type="doc">
      <dgm:prSet loTypeId="urn:microsoft.com/office/officeart/2008/layout/LinedList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22C5C66-8802-41BB-A88F-2938BC30BD4F}">
      <dgm:prSet/>
      <dgm:spPr/>
      <dgm:t>
        <a:bodyPr/>
        <a:lstStyle/>
        <a:p>
          <a:r>
            <a:rPr lang="pl-PL" b="1" dirty="0"/>
            <a:t>Dostosuj język i sposób wypowiedzi do rozmówcy</a:t>
          </a:r>
          <a:endParaRPr lang="en-US" b="1" dirty="0"/>
        </a:p>
      </dgm:t>
    </dgm:pt>
    <dgm:pt modelId="{9E28B1C9-48FF-4EBB-949E-7323852CA70B}" type="parTrans" cxnId="{A0D2D75F-7EC3-4721-B2A3-D225D9C0CE59}">
      <dgm:prSet/>
      <dgm:spPr/>
      <dgm:t>
        <a:bodyPr/>
        <a:lstStyle/>
        <a:p>
          <a:endParaRPr lang="en-US"/>
        </a:p>
      </dgm:t>
    </dgm:pt>
    <dgm:pt modelId="{0B32F339-6109-498A-B8B9-9E1EA1774576}" type="sibTrans" cxnId="{A0D2D75F-7EC3-4721-B2A3-D225D9C0CE59}">
      <dgm:prSet/>
      <dgm:spPr/>
      <dgm:t>
        <a:bodyPr/>
        <a:lstStyle/>
        <a:p>
          <a:endParaRPr lang="en-US"/>
        </a:p>
      </dgm:t>
    </dgm:pt>
    <dgm:pt modelId="{42A0E3A5-2D03-4CFE-8B1C-89957E566476}">
      <dgm:prSet/>
      <dgm:spPr/>
      <dgm:t>
        <a:bodyPr/>
        <a:lstStyle/>
        <a:p>
          <a:r>
            <a:rPr lang="pl-PL" b="1" dirty="0"/>
            <a:t>Wypowiedź kieruj do konkretnej osoby</a:t>
          </a:r>
          <a:endParaRPr lang="en-US" b="1" dirty="0"/>
        </a:p>
      </dgm:t>
    </dgm:pt>
    <dgm:pt modelId="{84E2C0BF-A4FC-48A9-9F4C-3D84D8D1AFA5}" type="parTrans" cxnId="{2D8D73B3-EF67-469C-B2F5-92D0443828F1}">
      <dgm:prSet/>
      <dgm:spPr/>
      <dgm:t>
        <a:bodyPr/>
        <a:lstStyle/>
        <a:p>
          <a:endParaRPr lang="en-US"/>
        </a:p>
      </dgm:t>
    </dgm:pt>
    <dgm:pt modelId="{E06DB155-5FF2-44CA-B2A6-2861A22A1179}" type="sibTrans" cxnId="{2D8D73B3-EF67-469C-B2F5-92D0443828F1}">
      <dgm:prSet/>
      <dgm:spPr/>
      <dgm:t>
        <a:bodyPr/>
        <a:lstStyle/>
        <a:p>
          <a:endParaRPr lang="en-US"/>
        </a:p>
      </dgm:t>
    </dgm:pt>
    <dgm:pt modelId="{0F06523F-D72A-40A5-911D-6A19FC227E99}">
      <dgm:prSet/>
      <dgm:spPr/>
      <dgm:t>
        <a:bodyPr/>
        <a:lstStyle/>
        <a:p>
          <a:r>
            <a:rPr lang="pl-PL" b="1" dirty="0"/>
            <a:t>Nie używaj ogólników, mów od ogółu do szczegółu</a:t>
          </a:r>
          <a:endParaRPr lang="en-US" b="1" dirty="0"/>
        </a:p>
      </dgm:t>
    </dgm:pt>
    <dgm:pt modelId="{5A5BC107-6CBB-4F2A-853C-3A91B462F6F2}" type="parTrans" cxnId="{DD976CB4-D7D2-43E2-867C-06F5D79D90F6}">
      <dgm:prSet/>
      <dgm:spPr/>
      <dgm:t>
        <a:bodyPr/>
        <a:lstStyle/>
        <a:p>
          <a:endParaRPr lang="en-US"/>
        </a:p>
      </dgm:t>
    </dgm:pt>
    <dgm:pt modelId="{99BB8A3A-29B4-4ABD-BD6C-3FC5D3C4DC91}" type="sibTrans" cxnId="{DD976CB4-D7D2-43E2-867C-06F5D79D90F6}">
      <dgm:prSet/>
      <dgm:spPr/>
      <dgm:t>
        <a:bodyPr/>
        <a:lstStyle/>
        <a:p>
          <a:endParaRPr lang="en-US"/>
        </a:p>
      </dgm:t>
    </dgm:pt>
    <dgm:pt modelId="{DEA69135-7A1D-4B9A-8523-CC6551E6F0FC}">
      <dgm:prSet/>
      <dgm:spPr/>
      <dgm:t>
        <a:bodyPr/>
        <a:lstStyle/>
        <a:p>
          <a:r>
            <a:rPr lang="pl-PL" b="1" dirty="0"/>
            <a:t>Jeśli krytykujesz – to zachowanie, a nie osobę</a:t>
          </a:r>
          <a:endParaRPr lang="en-US" b="1" dirty="0"/>
        </a:p>
      </dgm:t>
    </dgm:pt>
    <dgm:pt modelId="{E51A39E2-DA15-49F0-BEC2-D77E969F3F49}" type="parTrans" cxnId="{1ACF1132-7BD3-4819-8A13-329CBE0D774C}">
      <dgm:prSet/>
      <dgm:spPr/>
      <dgm:t>
        <a:bodyPr/>
        <a:lstStyle/>
        <a:p>
          <a:endParaRPr lang="en-US"/>
        </a:p>
      </dgm:t>
    </dgm:pt>
    <dgm:pt modelId="{A9FE993A-8CBA-4B13-BC2D-26D097BB5585}" type="sibTrans" cxnId="{1ACF1132-7BD3-4819-8A13-329CBE0D774C}">
      <dgm:prSet/>
      <dgm:spPr/>
      <dgm:t>
        <a:bodyPr/>
        <a:lstStyle/>
        <a:p>
          <a:endParaRPr lang="en-US"/>
        </a:p>
      </dgm:t>
    </dgm:pt>
    <dgm:pt modelId="{86B6A4E5-177D-4E22-A0A9-692AEC753C35}">
      <dgm:prSet/>
      <dgm:spPr/>
      <dgm:t>
        <a:bodyPr/>
        <a:lstStyle/>
        <a:p>
          <a:r>
            <a:rPr lang="pl-PL" b="1" dirty="0"/>
            <a:t>Nie mów zbyt szybko</a:t>
          </a:r>
          <a:endParaRPr lang="en-US" b="1" dirty="0"/>
        </a:p>
      </dgm:t>
    </dgm:pt>
    <dgm:pt modelId="{C3333F0D-4E96-4293-85FC-58C17398AEDD}" type="parTrans" cxnId="{F543F6EC-6F67-489F-9CC7-A98B63FE7EFB}">
      <dgm:prSet/>
      <dgm:spPr/>
      <dgm:t>
        <a:bodyPr/>
        <a:lstStyle/>
        <a:p>
          <a:endParaRPr lang="en-US"/>
        </a:p>
      </dgm:t>
    </dgm:pt>
    <dgm:pt modelId="{D84CF7A7-1679-4F5D-8A22-8993104FA483}" type="sibTrans" cxnId="{F543F6EC-6F67-489F-9CC7-A98B63FE7EFB}">
      <dgm:prSet/>
      <dgm:spPr/>
      <dgm:t>
        <a:bodyPr/>
        <a:lstStyle/>
        <a:p>
          <a:endParaRPr lang="en-US"/>
        </a:p>
      </dgm:t>
    </dgm:pt>
    <dgm:pt modelId="{9FFF7C4B-A62B-41AF-BE47-6BAE082EC751}">
      <dgm:prSet/>
      <dgm:spPr/>
      <dgm:t>
        <a:bodyPr/>
        <a:lstStyle/>
        <a:p>
          <a:r>
            <a:rPr lang="pl-PL" b="1" dirty="0"/>
            <a:t>Nie okazuj złości czy irytacji</a:t>
          </a:r>
          <a:endParaRPr lang="en-US" b="1" dirty="0"/>
        </a:p>
      </dgm:t>
    </dgm:pt>
    <dgm:pt modelId="{7E6B8EA0-BE3C-49A4-A746-7E5961E9E1AE}" type="parTrans" cxnId="{EC9D5698-BBE4-4B11-B5C9-0689FC9D5051}">
      <dgm:prSet/>
      <dgm:spPr/>
      <dgm:t>
        <a:bodyPr/>
        <a:lstStyle/>
        <a:p>
          <a:endParaRPr lang="en-US"/>
        </a:p>
      </dgm:t>
    </dgm:pt>
    <dgm:pt modelId="{8B171574-56D1-41DB-8145-CBDC00C8371C}" type="sibTrans" cxnId="{EC9D5698-BBE4-4B11-B5C9-0689FC9D5051}">
      <dgm:prSet/>
      <dgm:spPr/>
      <dgm:t>
        <a:bodyPr/>
        <a:lstStyle/>
        <a:p>
          <a:endParaRPr lang="en-US"/>
        </a:p>
      </dgm:t>
    </dgm:pt>
    <dgm:pt modelId="{49F82CDE-4464-45A7-A324-170224814FC8}">
      <dgm:prSet/>
      <dgm:spPr/>
      <dgm:t>
        <a:bodyPr/>
        <a:lstStyle/>
        <a:p>
          <a:r>
            <a:rPr lang="pl-PL" b="1" dirty="0"/>
            <a:t>Utrzymuj kontakt wzrokowy</a:t>
          </a:r>
          <a:endParaRPr lang="en-US" b="1" dirty="0"/>
        </a:p>
      </dgm:t>
    </dgm:pt>
    <dgm:pt modelId="{4D5C1E6F-2B6B-4228-8ADE-18A36D5D1E21}" type="parTrans" cxnId="{71F98E30-B16F-46E3-851E-B461BA79289F}">
      <dgm:prSet/>
      <dgm:spPr/>
      <dgm:t>
        <a:bodyPr/>
        <a:lstStyle/>
        <a:p>
          <a:endParaRPr lang="en-US"/>
        </a:p>
      </dgm:t>
    </dgm:pt>
    <dgm:pt modelId="{5A3187EF-5EF1-4894-AEEE-02DF85EE0CA3}" type="sibTrans" cxnId="{71F98E30-B16F-46E3-851E-B461BA79289F}">
      <dgm:prSet/>
      <dgm:spPr/>
      <dgm:t>
        <a:bodyPr/>
        <a:lstStyle/>
        <a:p>
          <a:endParaRPr lang="en-US"/>
        </a:p>
      </dgm:t>
    </dgm:pt>
    <dgm:pt modelId="{76DB63DA-E6F1-4D78-9B61-BF88D7267504}">
      <dgm:prSet/>
      <dgm:spPr/>
      <dgm:t>
        <a:bodyPr/>
        <a:lstStyle/>
        <a:p>
          <a:r>
            <a:rPr lang="pl-PL" b="1" dirty="0"/>
            <a:t>Wiedz co chcesz powiedzieć i dlaczego</a:t>
          </a:r>
          <a:endParaRPr lang="en-US" b="1" dirty="0"/>
        </a:p>
      </dgm:t>
    </dgm:pt>
    <dgm:pt modelId="{EB21C4B2-AD84-4675-A18F-1CD602C5A83E}" type="parTrans" cxnId="{9B56E113-7571-4F73-805A-7DB52ADF9A62}">
      <dgm:prSet/>
      <dgm:spPr/>
      <dgm:t>
        <a:bodyPr/>
        <a:lstStyle/>
        <a:p>
          <a:endParaRPr lang="en-US"/>
        </a:p>
      </dgm:t>
    </dgm:pt>
    <dgm:pt modelId="{E2589FB7-1BF4-42DF-80E8-561D9C04AE95}" type="sibTrans" cxnId="{9B56E113-7571-4F73-805A-7DB52ADF9A62}">
      <dgm:prSet/>
      <dgm:spPr/>
      <dgm:t>
        <a:bodyPr/>
        <a:lstStyle/>
        <a:p>
          <a:endParaRPr lang="en-US"/>
        </a:p>
      </dgm:t>
    </dgm:pt>
    <dgm:pt modelId="{949D590F-63F1-416C-AA15-8EFE3E8DB6EE}">
      <dgm:prSet/>
      <dgm:spPr/>
      <dgm:t>
        <a:bodyPr/>
        <a:lstStyle/>
        <a:p>
          <a:r>
            <a:rPr lang="pl-PL" b="1" dirty="0"/>
            <a:t>Nie antagonizuj rozmówcy </a:t>
          </a:r>
          <a:endParaRPr lang="en-US" b="1" dirty="0"/>
        </a:p>
      </dgm:t>
    </dgm:pt>
    <dgm:pt modelId="{AA6194E5-FE7E-4E8E-8830-02532B103F03}" type="parTrans" cxnId="{E848F782-B64D-4DEB-ADB7-0C8B9B16EA68}">
      <dgm:prSet/>
      <dgm:spPr/>
      <dgm:t>
        <a:bodyPr/>
        <a:lstStyle/>
        <a:p>
          <a:endParaRPr lang="en-US"/>
        </a:p>
      </dgm:t>
    </dgm:pt>
    <dgm:pt modelId="{4D7441C9-A885-43A7-AA09-CC59EBFA2F8E}" type="sibTrans" cxnId="{E848F782-B64D-4DEB-ADB7-0C8B9B16EA68}">
      <dgm:prSet/>
      <dgm:spPr/>
      <dgm:t>
        <a:bodyPr/>
        <a:lstStyle/>
        <a:p>
          <a:endParaRPr lang="en-US"/>
        </a:p>
      </dgm:t>
    </dgm:pt>
    <dgm:pt modelId="{3E146471-A8E9-4D34-9213-2727DB83E3D7}" type="pres">
      <dgm:prSet presAssocID="{DA436CA5-3AE8-4774-8ED1-06F66FD6F487}" presName="vert0" presStyleCnt="0">
        <dgm:presLayoutVars>
          <dgm:dir/>
          <dgm:animOne val="branch"/>
          <dgm:animLvl val="lvl"/>
        </dgm:presLayoutVars>
      </dgm:prSet>
      <dgm:spPr/>
    </dgm:pt>
    <dgm:pt modelId="{A958D9C5-EE62-4F15-8F20-A7BFAE805CCD}" type="pres">
      <dgm:prSet presAssocID="{522C5C66-8802-41BB-A88F-2938BC30BD4F}" presName="thickLine" presStyleLbl="alignNode1" presStyleIdx="0" presStyleCnt="9"/>
      <dgm:spPr/>
    </dgm:pt>
    <dgm:pt modelId="{2AD9069B-471D-42A4-ADAF-E396382D1D3A}" type="pres">
      <dgm:prSet presAssocID="{522C5C66-8802-41BB-A88F-2938BC30BD4F}" presName="horz1" presStyleCnt="0"/>
      <dgm:spPr/>
    </dgm:pt>
    <dgm:pt modelId="{A1B3C0F8-68F0-413A-A285-B16FF64B3402}" type="pres">
      <dgm:prSet presAssocID="{522C5C66-8802-41BB-A88F-2938BC30BD4F}" presName="tx1" presStyleLbl="revTx" presStyleIdx="0" presStyleCnt="9"/>
      <dgm:spPr/>
    </dgm:pt>
    <dgm:pt modelId="{09A71F71-C43B-46F6-B50C-7828C60CA831}" type="pres">
      <dgm:prSet presAssocID="{522C5C66-8802-41BB-A88F-2938BC30BD4F}" presName="vert1" presStyleCnt="0"/>
      <dgm:spPr/>
    </dgm:pt>
    <dgm:pt modelId="{0FEE8A90-1F86-482A-A324-356EAFA49C9D}" type="pres">
      <dgm:prSet presAssocID="{42A0E3A5-2D03-4CFE-8B1C-89957E566476}" presName="thickLine" presStyleLbl="alignNode1" presStyleIdx="1" presStyleCnt="9"/>
      <dgm:spPr/>
    </dgm:pt>
    <dgm:pt modelId="{34BB64E7-8417-4AA9-87EC-F7236951740C}" type="pres">
      <dgm:prSet presAssocID="{42A0E3A5-2D03-4CFE-8B1C-89957E566476}" presName="horz1" presStyleCnt="0"/>
      <dgm:spPr/>
    </dgm:pt>
    <dgm:pt modelId="{8D6F86D1-9949-4DDB-8619-8A964916DBC4}" type="pres">
      <dgm:prSet presAssocID="{42A0E3A5-2D03-4CFE-8B1C-89957E566476}" presName="tx1" presStyleLbl="revTx" presStyleIdx="1" presStyleCnt="9"/>
      <dgm:spPr/>
    </dgm:pt>
    <dgm:pt modelId="{02F94D0D-5E6C-4142-A3B0-1356BC44E524}" type="pres">
      <dgm:prSet presAssocID="{42A0E3A5-2D03-4CFE-8B1C-89957E566476}" presName="vert1" presStyleCnt="0"/>
      <dgm:spPr/>
    </dgm:pt>
    <dgm:pt modelId="{4040D223-750C-4A21-9E24-D9E072A65F6F}" type="pres">
      <dgm:prSet presAssocID="{0F06523F-D72A-40A5-911D-6A19FC227E99}" presName="thickLine" presStyleLbl="alignNode1" presStyleIdx="2" presStyleCnt="9"/>
      <dgm:spPr/>
    </dgm:pt>
    <dgm:pt modelId="{33F5E9B1-D925-4F11-BACB-4C7719753837}" type="pres">
      <dgm:prSet presAssocID="{0F06523F-D72A-40A5-911D-6A19FC227E99}" presName="horz1" presStyleCnt="0"/>
      <dgm:spPr/>
    </dgm:pt>
    <dgm:pt modelId="{2173CAA2-1030-4EF3-831A-05EEAEA6ABC0}" type="pres">
      <dgm:prSet presAssocID="{0F06523F-D72A-40A5-911D-6A19FC227E99}" presName="tx1" presStyleLbl="revTx" presStyleIdx="2" presStyleCnt="9"/>
      <dgm:spPr/>
    </dgm:pt>
    <dgm:pt modelId="{BB69603D-7D29-4B1A-91E6-A3191C2D3635}" type="pres">
      <dgm:prSet presAssocID="{0F06523F-D72A-40A5-911D-6A19FC227E99}" presName="vert1" presStyleCnt="0"/>
      <dgm:spPr/>
    </dgm:pt>
    <dgm:pt modelId="{C6D78A1C-017C-45ED-A0C8-E85F48109B3A}" type="pres">
      <dgm:prSet presAssocID="{DEA69135-7A1D-4B9A-8523-CC6551E6F0FC}" presName="thickLine" presStyleLbl="alignNode1" presStyleIdx="3" presStyleCnt="9"/>
      <dgm:spPr/>
    </dgm:pt>
    <dgm:pt modelId="{794DB718-7F97-4CBF-8F9A-6660951196DF}" type="pres">
      <dgm:prSet presAssocID="{DEA69135-7A1D-4B9A-8523-CC6551E6F0FC}" presName="horz1" presStyleCnt="0"/>
      <dgm:spPr/>
    </dgm:pt>
    <dgm:pt modelId="{3252B08A-FBD0-4645-BF42-80143A02E793}" type="pres">
      <dgm:prSet presAssocID="{DEA69135-7A1D-4B9A-8523-CC6551E6F0FC}" presName="tx1" presStyleLbl="revTx" presStyleIdx="3" presStyleCnt="9"/>
      <dgm:spPr/>
    </dgm:pt>
    <dgm:pt modelId="{5B8517E8-9BAD-4A86-8C96-4A282F5B27B5}" type="pres">
      <dgm:prSet presAssocID="{DEA69135-7A1D-4B9A-8523-CC6551E6F0FC}" presName="vert1" presStyleCnt="0"/>
      <dgm:spPr/>
    </dgm:pt>
    <dgm:pt modelId="{3226F35F-128A-432A-A965-57518DC6FBEE}" type="pres">
      <dgm:prSet presAssocID="{86B6A4E5-177D-4E22-A0A9-692AEC753C35}" presName="thickLine" presStyleLbl="alignNode1" presStyleIdx="4" presStyleCnt="9"/>
      <dgm:spPr/>
    </dgm:pt>
    <dgm:pt modelId="{E801B5E8-7CB4-48BB-9E84-58E19F765FFC}" type="pres">
      <dgm:prSet presAssocID="{86B6A4E5-177D-4E22-A0A9-692AEC753C35}" presName="horz1" presStyleCnt="0"/>
      <dgm:spPr/>
    </dgm:pt>
    <dgm:pt modelId="{D0437C62-9A5B-464E-9C0D-8BC38FDCE755}" type="pres">
      <dgm:prSet presAssocID="{86B6A4E5-177D-4E22-A0A9-692AEC753C35}" presName="tx1" presStyleLbl="revTx" presStyleIdx="4" presStyleCnt="9"/>
      <dgm:spPr/>
    </dgm:pt>
    <dgm:pt modelId="{C94DBA1A-8A7F-4F80-99FD-CC934557877D}" type="pres">
      <dgm:prSet presAssocID="{86B6A4E5-177D-4E22-A0A9-692AEC753C35}" presName="vert1" presStyleCnt="0"/>
      <dgm:spPr/>
    </dgm:pt>
    <dgm:pt modelId="{5BB50F95-3CAA-42F9-9096-4296B4635AD4}" type="pres">
      <dgm:prSet presAssocID="{9FFF7C4B-A62B-41AF-BE47-6BAE082EC751}" presName="thickLine" presStyleLbl="alignNode1" presStyleIdx="5" presStyleCnt="9"/>
      <dgm:spPr/>
    </dgm:pt>
    <dgm:pt modelId="{A4379159-D605-4086-B4AC-FF6323833A8D}" type="pres">
      <dgm:prSet presAssocID="{9FFF7C4B-A62B-41AF-BE47-6BAE082EC751}" presName="horz1" presStyleCnt="0"/>
      <dgm:spPr/>
    </dgm:pt>
    <dgm:pt modelId="{28F2F4A5-8BFE-45F7-8DCC-CD0A0DD64C37}" type="pres">
      <dgm:prSet presAssocID="{9FFF7C4B-A62B-41AF-BE47-6BAE082EC751}" presName="tx1" presStyleLbl="revTx" presStyleIdx="5" presStyleCnt="9"/>
      <dgm:spPr/>
    </dgm:pt>
    <dgm:pt modelId="{F9A53635-6A6A-4F66-8ED8-826971E2CE65}" type="pres">
      <dgm:prSet presAssocID="{9FFF7C4B-A62B-41AF-BE47-6BAE082EC751}" presName="vert1" presStyleCnt="0"/>
      <dgm:spPr/>
    </dgm:pt>
    <dgm:pt modelId="{41BA5F86-BD3D-40CF-98F4-40D1CDE7C56D}" type="pres">
      <dgm:prSet presAssocID="{49F82CDE-4464-45A7-A324-170224814FC8}" presName="thickLine" presStyleLbl="alignNode1" presStyleIdx="6" presStyleCnt="9"/>
      <dgm:spPr/>
    </dgm:pt>
    <dgm:pt modelId="{427A0690-D12A-441B-92B8-38D6CA1CCBC6}" type="pres">
      <dgm:prSet presAssocID="{49F82CDE-4464-45A7-A324-170224814FC8}" presName="horz1" presStyleCnt="0"/>
      <dgm:spPr/>
    </dgm:pt>
    <dgm:pt modelId="{9B47E04E-31E8-45D8-A1B7-5295E80CC801}" type="pres">
      <dgm:prSet presAssocID="{49F82CDE-4464-45A7-A324-170224814FC8}" presName="tx1" presStyleLbl="revTx" presStyleIdx="6" presStyleCnt="9"/>
      <dgm:spPr/>
    </dgm:pt>
    <dgm:pt modelId="{10E8DDF6-120C-478D-94BC-83DE2999ADBB}" type="pres">
      <dgm:prSet presAssocID="{49F82CDE-4464-45A7-A324-170224814FC8}" presName="vert1" presStyleCnt="0"/>
      <dgm:spPr/>
    </dgm:pt>
    <dgm:pt modelId="{C765D56E-83D1-48C3-BDEB-32C391AA5F6F}" type="pres">
      <dgm:prSet presAssocID="{76DB63DA-E6F1-4D78-9B61-BF88D7267504}" presName="thickLine" presStyleLbl="alignNode1" presStyleIdx="7" presStyleCnt="9"/>
      <dgm:spPr/>
    </dgm:pt>
    <dgm:pt modelId="{B9C45814-4B06-404B-BD84-D6CD2E654877}" type="pres">
      <dgm:prSet presAssocID="{76DB63DA-E6F1-4D78-9B61-BF88D7267504}" presName="horz1" presStyleCnt="0"/>
      <dgm:spPr/>
    </dgm:pt>
    <dgm:pt modelId="{97B5101B-2B6D-4ADC-9373-6EDA113F568B}" type="pres">
      <dgm:prSet presAssocID="{76DB63DA-E6F1-4D78-9B61-BF88D7267504}" presName="tx1" presStyleLbl="revTx" presStyleIdx="7" presStyleCnt="9"/>
      <dgm:spPr/>
    </dgm:pt>
    <dgm:pt modelId="{9831F3A2-9C81-4DBD-91F9-564E9D3096E8}" type="pres">
      <dgm:prSet presAssocID="{76DB63DA-E6F1-4D78-9B61-BF88D7267504}" presName="vert1" presStyleCnt="0"/>
      <dgm:spPr/>
    </dgm:pt>
    <dgm:pt modelId="{1BC7C6AC-01BD-4E17-8D5B-26D09389BEB7}" type="pres">
      <dgm:prSet presAssocID="{949D590F-63F1-416C-AA15-8EFE3E8DB6EE}" presName="thickLine" presStyleLbl="alignNode1" presStyleIdx="8" presStyleCnt="9"/>
      <dgm:spPr/>
    </dgm:pt>
    <dgm:pt modelId="{4CCB5896-1E56-4B98-A912-DF53D9565C88}" type="pres">
      <dgm:prSet presAssocID="{949D590F-63F1-416C-AA15-8EFE3E8DB6EE}" presName="horz1" presStyleCnt="0"/>
      <dgm:spPr/>
    </dgm:pt>
    <dgm:pt modelId="{698D9BF0-2E2B-4CDB-B570-CC1583DC1396}" type="pres">
      <dgm:prSet presAssocID="{949D590F-63F1-416C-AA15-8EFE3E8DB6EE}" presName="tx1" presStyleLbl="revTx" presStyleIdx="8" presStyleCnt="9"/>
      <dgm:spPr/>
    </dgm:pt>
    <dgm:pt modelId="{9163BEB6-C482-4611-BF5D-9961184DE47E}" type="pres">
      <dgm:prSet presAssocID="{949D590F-63F1-416C-AA15-8EFE3E8DB6EE}" presName="vert1" presStyleCnt="0"/>
      <dgm:spPr/>
    </dgm:pt>
  </dgm:ptLst>
  <dgm:cxnLst>
    <dgm:cxn modelId="{3A18650B-B883-48E9-85DC-44A1CE15ED60}" type="presOf" srcId="{9FFF7C4B-A62B-41AF-BE47-6BAE082EC751}" destId="{28F2F4A5-8BFE-45F7-8DCC-CD0A0DD64C37}" srcOrd="0" destOrd="0" presId="urn:microsoft.com/office/officeart/2008/layout/LinedList"/>
    <dgm:cxn modelId="{9B56E113-7571-4F73-805A-7DB52ADF9A62}" srcId="{DA436CA5-3AE8-4774-8ED1-06F66FD6F487}" destId="{76DB63DA-E6F1-4D78-9B61-BF88D7267504}" srcOrd="7" destOrd="0" parTransId="{EB21C4B2-AD84-4675-A18F-1CD602C5A83E}" sibTransId="{E2589FB7-1BF4-42DF-80E8-561D9C04AE95}"/>
    <dgm:cxn modelId="{918C551B-A0FB-46F5-85E2-193C74181A91}" type="presOf" srcId="{49F82CDE-4464-45A7-A324-170224814FC8}" destId="{9B47E04E-31E8-45D8-A1B7-5295E80CC801}" srcOrd="0" destOrd="0" presId="urn:microsoft.com/office/officeart/2008/layout/LinedList"/>
    <dgm:cxn modelId="{71F98E30-B16F-46E3-851E-B461BA79289F}" srcId="{DA436CA5-3AE8-4774-8ED1-06F66FD6F487}" destId="{49F82CDE-4464-45A7-A324-170224814FC8}" srcOrd="6" destOrd="0" parTransId="{4D5C1E6F-2B6B-4228-8ADE-18A36D5D1E21}" sibTransId="{5A3187EF-5EF1-4894-AEEE-02DF85EE0CA3}"/>
    <dgm:cxn modelId="{1ACF1132-7BD3-4819-8A13-329CBE0D774C}" srcId="{DA436CA5-3AE8-4774-8ED1-06F66FD6F487}" destId="{DEA69135-7A1D-4B9A-8523-CC6551E6F0FC}" srcOrd="3" destOrd="0" parTransId="{E51A39E2-DA15-49F0-BEC2-D77E969F3F49}" sibTransId="{A9FE993A-8CBA-4B13-BC2D-26D097BB5585}"/>
    <dgm:cxn modelId="{C445D23B-49B2-41FA-AA6D-F0597857B03E}" type="presOf" srcId="{DA436CA5-3AE8-4774-8ED1-06F66FD6F487}" destId="{3E146471-A8E9-4D34-9213-2727DB83E3D7}" srcOrd="0" destOrd="0" presId="urn:microsoft.com/office/officeart/2008/layout/LinedList"/>
    <dgm:cxn modelId="{A0D2D75F-7EC3-4721-B2A3-D225D9C0CE59}" srcId="{DA436CA5-3AE8-4774-8ED1-06F66FD6F487}" destId="{522C5C66-8802-41BB-A88F-2938BC30BD4F}" srcOrd="0" destOrd="0" parTransId="{9E28B1C9-48FF-4EBB-949E-7323852CA70B}" sibTransId="{0B32F339-6109-498A-B8B9-9E1EA1774576}"/>
    <dgm:cxn modelId="{F85E9867-25B5-4F26-A777-38BD0960A596}" type="presOf" srcId="{76DB63DA-E6F1-4D78-9B61-BF88D7267504}" destId="{97B5101B-2B6D-4ADC-9373-6EDA113F568B}" srcOrd="0" destOrd="0" presId="urn:microsoft.com/office/officeart/2008/layout/LinedList"/>
    <dgm:cxn modelId="{0E9DD64D-4D45-4481-AFA6-D9585C82F180}" type="presOf" srcId="{42A0E3A5-2D03-4CFE-8B1C-89957E566476}" destId="{8D6F86D1-9949-4DDB-8619-8A964916DBC4}" srcOrd="0" destOrd="0" presId="urn:microsoft.com/office/officeart/2008/layout/LinedList"/>
    <dgm:cxn modelId="{3131846F-628A-4F12-AE06-0A7BE7134332}" type="presOf" srcId="{DEA69135-7A1D-4B9A-8523-CC6551E6F0FC}" destId="{3252B08A-FBD0-4645-BF42-80143A02E793}" srcOrd="0" destOrd="0" presId="urn:microsoft.com/office/officeart/2008/layout/LinedList"/>
    <dgm:cxn modelId="{DB22437C-8763-4B95-B49E-EC9775B6D563}" type="presOf" srcId="{86B6A4E5-177D-4E22-A0A9-692AEC753C35}" destId="{D0437C62-9A5B-464E-9C0D-8BC38FDCE755}" srcOrd="0" destOrd="0" presId="urn:microsoft.com/office/officeart/2008/layout/LinedList"/>
    <dgm:cxn modelId="{E848F782-B64D-4DEB-ADB7-0C8B9B16EA68}" srcId="{DA436CA5-3AE8-4774-8ED1-06F66FD6F487}" destId="{949D590F-63F1-416C-AA15-8EFE3E8DB6EE}" srcOrd="8" destOrd="0" parTransId="{AA6194E5-FE7E-4E8E-8830-02532B103F03}" sibTransId="{4D7441C9-A885-43A7-AA09-CC59EBFA2F8E}"/>
    <dgm:cxn modelId="{EC9D5698-BBE4-4B11-B5C9-0689FC9D5051}" srcId="{DA436CA5-3AE8-4774-8ED1-06F66FD6F487}" destId="{9FFF7C4B-A62B-41AF-BE47-6BAE082EC751}" srcOrd="5" destOrd="0" parTransId="{7E6B8EA0-BE3C-49A4-A746-7E5961E9E1AE}" sibTransId="{8B171574-56D1-41DB-8145-CBDC00C8371C}"/>
    <dgm:cxn modelId="{2D8D73B3-EF67-469C-B2F5-92D0443828F1}" srcId="{DA436CA5-3AE8-4774-8ED1-06F66FD6F487}" destId="{42A0E3A5-2D03-4CFE-8B1C-89957E566476}" srcOrd="1" destOrd="0" parTransId="{84E2C0BF-A4FC-48A9-9F4C-3D84D8D1AFA5}" sibTransId="{E06DB155-5FF2-44CA-B2A6-2861A22A1179}"/>
    <dgm:cxn modelId="{DD976CB4-D7D2-43E2-867C-06F5D79D90F6}" srcId="{DA436CA5-3AE8-4774-8ED1-06F66FD6F487}" destId="{0F06523F-D72A-40A5-911D-6A19FC227E99}" srcOrd="2" destOrd="0" parTransId="{5A5BC107-6CBB-4F2A-853C-3A91B462F6F2}" sibTransId="{99BB8A3A-29B4-4ABD-BD6C-3FC5D3C4DC91}"/>
    <dgm:cxn modelId="{A8AF8CDC-5B8C-48F9-B9BE-B89D8DCEB0B1}" type="presOf" srcId="{949D590F-63F1-416C-AA15-8EFE3E8DB6EE}" destId="{698D9BF0-2E2B-4CDB-B570-CC1583DC1396}" srcOrd="0" destOrd="0" presId="urn:microsoft.com/office/officeart/2008/layout/LinedList"/>
    <dgm:cxn modelId="{19280BE0-FCB0-4CDF-B6AB-C46B08F22A21}" type="presOf" srcId="{0F06523F-D72A-40A5-911D-6A19FC227E99}" destId="{2173CAA2-1030-4EF3-831A-05EEAEA6ABC0}" srcOrd="0" destOrd="0" presId="urn:microsoft.com/office/officeart/2008/layout/LinedList"/>
    <dgm:cxn modelId="{15E106E4-DC4C-4C89-B0C4-72A65F8E1DC4}" type="presOf" srcId="{522C5C66-8802-41BB-A88F-2938BC30BD4F}" destId="{A1B3C0F8-68F0-413A-A285-B16FF64B3402}" srcOrd="0" destOrd="0" presId="urn:microsoft.com/office/officeart/2008/layout/LinedList"/>
    <dgm:cxn modelId="{F543F6EC-6F67-489F-9CC7-A98B63FE7EFB}" srcId="{DA436CA5-3AE8-4774-8ED1-06F66FD6F487}" destId="{86B6A4E5-177D-4E22-A0A9-692AEC753C35}" srcOrd="4" destOrd="0" parTransId="{C3333F0D-4E96-4293-85FC-58C17398AEDD}" sibTransId="{D84CF7A7-1679-4F5D-8A22-8993104FA483}"/>
    <dgm:cxn modelId="{865DB6B1-534F-4E36-BC2C-5B3025ED635C}" type="presParOf" srcId="{3E146471-A8E9-4D34-9213-2727DB83E3D7}" destId="{A958D9C5-EE62-4F15-8F20-A7BFAE805CCD}" srcOrd="0" destOrd="0" presId="urn:microsoft.com/office/officeart/2008/layout/LinedList"/>
    <dgm:cxn modelId="{B263A8A1-951A-473D-BD04-0D09C1521A13}" type="presParOf" srcId="{3E146471-A8E9-4D34-9213-2727DB83E3D7}" destId="{2AD9069B-471D-42A4-ADAF-E396382D1D3A}" srcOrd="1" destOrd="0" presId="urn:microsoft.com/office/officeart/2008/layout/LinedList"/>
    <dgm:cxn modelId="{F5ABF9CE-3494-458C-AC7E-540171611302}" type="presParOf" srcId="{2AD9069B-471D-42A4-ADAF-E396382D1D3A}" destId="{A1B3C0F8-68F0-413A-A285-B16FF64B3402}" srcOrd="0" destOrd="0" presId="urn:microsoft.com/office/officeart/2008/layout/LinedList"/>
    <dgm:cxn modelId="{928D2735-2CA4-41D7-87FF-6B17593A1839}" type="presParOf" srcId="{2AD9069B-471D-42A4-ADAF-E396382D1D3A}" destId="{09A71F71-C43B-46F6-B50C-7828C60CA831}" srcOrd="1" destOrd="0" presId="urn:microsoft.com/office/officeart/2008/layout/LinedList"/>
    <dgm:cxn modelId="{FFC4C6B9-E48F-492C-A165-2F9A2A0AB40A}" type="presParOf" srcId="{3E146471-A8E9-4D34-9213-2727DB83E3D7}" destId="{0FEE8A90-1F86-482A-A324-356EAFA49C9D}" srcOrd="2" destOrd="0" presId="urn:microsoft.com/office/officeart/2008/layout/LinedList"/>
    <dgm:cxn modelId="{EBAFCC53-1ED6-4456-A016-B30218E46CF3}" type="presParOf" srcId="{3E146471-A8E9-4D34-9213-2727DB83E3D7}" destId="{34BB64E7-8417-4AA9-87EC-F7236951740C}" srcOrd="3" destOrd="0" presId="urn:microsoft.com/office/officeart/2008/layout/LinedList"/>
    <dgm:cxn modelId="{7FAFF9D9-BE76-4054-A937-22C6BBD339FE}" type="presParOf" srcId="{34BB64E7-8417-4AA9-87EC-F7236951740C}" destId="{8D6F86D1-9949-4DDB-8619-8A964916DBC4}" srcOrd="0" destOrd="0" presId="urn:microsoft.com/office/officeart/2008/layout/LinedList"/>
    <dgm:cxn modelId="{BF4F8DF0-1BE4-4ECF-A1CD-2E93452DECB0}" type="presParOf" srcId="{34BB64E7-8417-4AA9-87EC-F7236951740C}" destId="{02F94D0D-5E6C-4142-A3B0-1356BC44E524}" srcOrd="1" destOrd="0" presId="urn:microsoft.com/office/officeart/2008/layout/LinedList"/>
    <dgm:cxn modelId="{DF1DD95B-9115-4007-91D6-F8DE48A3E2DA}" type="presParOf" srcId="{3E146471-A8E9-4D34-9213-2727DB83E3D7}" destId="{4040D223-750C-4A21-9E24-D9E072A65F6F}" srcOrd="4" destOrd="0" presId="urn:microsoft.com/office/officeart/2008/layout/LinedList"/>
    <dgm:cxn modelId="{394E4A79-0F47-42A9-AB10-CFBF3F946831}" type="presParOf" srcId="{3E146471-A8E9-4D34-9213-2727DB83E3D7}" destId="{33F5E9B1-D925-4F11-BACB-4C7719753837}" srcOrd="5" destOrd="0" presId="urn:microsoft.com/office/officeart/2008/layout/LinedList"/>
    <dgm:cxn modelId="{49C6A566-6DF3-447B-A6DF-353F2E7C02DC}" type="presParOf" srcId="{33F5E9B1-D925-4F11-BACB-4C7719753837}" destId="{2173CAA2-1030-4EF3-831A-05EEAEA6ABC0}" srcOrd="0" destOrd="0" presId="urn:microsoft.com/office/officeart/2008/layout/LinedList"/>
    <dgm:cxn modelId="{E876EDB2-D3B0-42D7-BCBB-9330AE402D48}" type="presParOf" srcId="{33F5E9B1-D925-4F11-BACB-4C7719753837}" destId="{BB69603D-7D29-4B1A-91E6-A3191C2D3635}" srcOrd="1" destOrd="0" presId="urn:microsoft.com/office/officeart/2008/layout/LinedList"/>
    <dgm:cxn modelId="{68A3ACE6-ACB0-45E4-8732-FAB7E71A029A}" type="presParOf" srcId="{3E146471-A8E9-4D34-9213-2727DB83E3D7}" destId="{C6D78A1C-017C-45ED-A0C8-E85F48109B3A}" srcOrd="6" destOrd="0" presId="urn:microsoft.com/office/officeart/2008/layout/LinedList"/>
    <dgm:cxn modelId="{2C5514DF-E7BF-49C5-82C0-74611C553098}" type="presParOf" srcId="{3E146471-A8E9-4D34-9213-2727DB83E3D7}" destId="{794DB718-7F97-4CBF-8F9A-6660951196DF}" srcOrd="7" destOrd="0" presId="urn:microsoft.com/office/officeart/2008/layout/LinedList"/>
    <dgm:cxn modelId="{68D80572-C088-4333-B456-4C23223F3CF9}" type="presParOf" srcId="{794DB718-7F97-4CBF-8F9A-6660951196DF}" destId="{3252B08A-FBD0-4645-BF42-80143A02E793}" srcOrd="0" destOrd="0" presId="urn:microsoft.com/office/officeart/2008/layout/LinedList"/>
    <dgm:cxn modelId="{60F42640-BB6B-4C1C-AE58-6B3BCA918693}" type="presParOf" srcId="{794DB718-7F97-4CBF-8F9A-6660951196DF}" destId="{5B8517E8-9BAD-4A86-8C96-4A282F5B27B5}" srcOrd="1" destOrd="0" presId="urn:microsoft.com/office/officeart/2008/layout/LinedList"/>
    <dgm:cxn modelId="{F5A55A5E-9CB0-45E4-8E5F-D608352B38F1}" type="presParOf" srcId="{3E146471-A8E9-4D34-9213-2727DB83E3D7}" destId="{3226F35F-128A-432A-A965-57518DC6FBEE}" srcOrd="8" destOrd="0" presId="urn:microsoft.com/office/officeart/2008/layout/LinedList"/>
    <dgm:cxn modelId="{66D902C4-73D4-47DD-9CC7-49B30980D1AD}" type="presParOf" srcId="{3E146471-A8E9-4D34-9213-2727DB83E3D7}" destId="{E801B5E8-7CB4-48BB-9E84-58E19F765FFC}" srcOrd="9" destOrd="0" presId="urn:microsoft.com/office/officeart/2008/layout/LinedList"/>
    <dgm:cxn modelId="{8E328840-EEC9-40CD-966F-7842767FA408}" type="presParOf" srcId="{E801B5E8-7CB4-48BB-9E84-58E19F765FFC}" destId="{D0437C62-9A5B-464E-9C0D-8BC38FDCE755}" srcOrd="0" destOrd="0" presId="urn:microsoft.com/office/officeart/2008/layout/LinedList"/>
    <dgm:cxn modelId="{F1AAA4AB-9DAF-4E5D-B921-4FE5A4154EFC}" type="presParOf" srcId="{E801B5E8-7CB4-48BB-9E84-58E19F765FFC}" destId="{C94DBA1A-8A7F-4F80-99FD-CC934557877D}" srcOrd="1" destOrd="0" presId="urn:microsoft.com/office/officeart/2008/layout/LinedList"/>
    <dgm:cxn modelId="{AF32A542-16A4-45D4-A341-C8C682E69528}" type="presParOf" srcId="{3E146471-A8E9-4D34-9213-2727DB83E3D7}" destId="{5BB50F95-3CAA-42F9-9096-4296B4635AD4}" srcOrd="10" destOrd="0" presId="urn:microsoft.com/office/officeart/2008/layout/LinedList"/>
    <dgm:cxn modelId="{4A86E479-BA86-4A15-8E6D-11041BDABEF4}" type="presParOf" srcId="{3E146471-A8E9-4D34-9213-2727DB83E3D7}" destId="{A4379159-D605-4086-B4AC-FF6323833A8D}" srcOrd="11" destOrd="0" presId="urn:microsoft.com/office/officeart/2008/layout/LinedList"/>
    <dgm:cxn modelId="{9298EFD3-3DC2-4EFC-87D6-1E257D9D1AD5}" type="presParOf" srcId="{A4379159-D605-4086-B4AC-FF6323833A8D}" destId="{28F2F4A5-8BFE-45F7-8DCC-CD0A0DD64C37}" srcOrd="0" destOrd="0" presId="urn:microsoft.com/office/officeart/2008/layout/LinedList"/>
    <dgm:cxn modelId="{FFCAE6A9-E486-4F9C-9BEB-872A345F96C3}" type="presParOf" srcId="{A4379159-D605-4086-B4AC-FF6323833A8D}" destId="{F9A53635-6A6A-4F66-8ED8-826971E2CE65}" srcOrd="1" destOrd="0" presId="urn:microsoft.com/office/officeart/2008/layout/LinedList"/>
    <dgm:cxn modelId="{EB6583F1-F9AF-488F-9F8C-355ACDCA966B}" type="presParOf" srcId="{3E146471-A8E9-4D34-9213-2727DB83E3D7}" destId="{41BA5F86-BD3D-40CF-98F4-40D1CDE7C56D}" srcOrd="12" destOrd="0" presId="urn:microsoft.com/office/officeart/2008/layout/LinedList"/>
    <dgm:cxn modelId="{AA395F75-73C0-4EA9-AE48-7058B62614A5}" type="presParOf" srcId="{3E146471-A8E9-4D34-9213-2727DB83E3D7}" destId="{427A0690-D12A-441B-92B8-38D6CA1CCBC6}" srcOrd="13" destOrd="0" presId="urn:microsoft.com/office/officeart/2008/layout/LinedList"/>
    <dgm:cxn modelId="{AC27E6E3-4C57-4D13-8AE0-25DB1B189474}" type="presParOf" srcId="{427A0690-D12A-441B-92B8-38D6CA1CCBC6}" destId="{9B47E04E-31E8-45D8-A1B7-5295E80CC801}" srcOrd="0" destOrd="0" presId="urn:microsoft.com/office/officeart/2008/layout/LinedList"/>
    <dgm:cxn modelId="{2C556C5F-2B2D-439F-8C73-99E9B736671C}" type="presParOf" srcId="{427A0690-D12A-441B-92B8-38D6CA1CCBC6}" destId="{10E8DDF6-120C-478D-94BC-83DE2999ADBB}" srcOrd="1" destOrd="0" presId="urn:microsoft.com/office/officeart/2008/layout/LinedList"/>
    <dgm:cxn modelId="{83D53C18-9E5D-47A8-9E1F-4A59B0F2E77E}" type="presParOf" srcId="{3E146471-A8E9-4D34-9213-2727DB83E3D7}" destId="{C765D56E-83D1-48C3-BDEB-32C391AA5F6F}" srcOrd="14" destOrd="0" presId="urn:microsoft.com/office/officeart/2008/layout/LinedList"/>
    <dgm:cxn modelId="{CB0BB6A2-A7CB-45D8-8C79-9A123EF0D5AD}" type="presParOf" srcId="{3E146471-A8E9-4D34-9213-2727DB83E3D7}" destId="{B9C45814-4B06-404B-BD84-D6CD2E654877}" srcOrd="15" destOrd="0" presId="urn:microsoft.com/office/officeart/2008/layout/LinedList"/>
    <dgm:cxn modelId="{F82164AF-A992-43FE-8F0F-8339D358EAEB}" type="presParOf" srcId="{B9C45814-4B06-404B-BD84-D6CD2E654877}" destId="{97B5101B-2B6D-4ADC-9373-6EDA113F568B}" srcOrd="0" destOrd="0" presId="urn:microsoft.com/office/officeart/2008/layout/LinedList"/>
    <dgm:cxn modelId="{34949CAF-EE54-4589-9560-E2556B29B646}" type="presParOf" srcId="{B9C45814-4B06-404B-BD84-D6CD2E654877}" destId="{9831F3A2-9C81-4DBD-91F9-564E9D3096E8}" srcOrd="1" destOrd="0" presId="urn:microsoft.com/office/officeart/2008/layout/LinedList"/>
    <dgm:cxn modelId="{E5A1C9CB-E399-44BE-8BBA-FD678CF67D65}" type="presParOf" srcId="{3E146471-A8E9-4D34-9213-2727DB83E3D7}" destId="{1BC7C6AC-01BD-4E17-8D5B-26D09389BEB7}" srcOrd="16" destOrd="0" presId="urn:microsoft.com/office/officeart/2008/layout/LinedList"/>
    <dgm:cxn modelId="{E3B0B851-1DCE-4D1A-AC4D-EA3B2D593349}" type="presParOf" srcId="{3E146471-A8E9-4D34-9213-2727DB83E3D7}" destId="{4CCB5896-1E56-4B98-A912-DF53D9565C88}" srcOrd="17" destOrd="0" presId="urn:microsoft.com/office/officeart/2008/layout/LinedList"/>
    <dgm:cxn modelId="{8CE3E318-39C8-4FA6-AC9F-8F3078F6C032}" type="presParOf" srcId="{4CCB5896-1E56-4B98-A912-DF53D9565C88}" destId="{698D9BF0-2E2B-4CDB-B570-CC1583DC1396}" srcOrd="0" destOrd="0" presId="urn:microsoft.com/office/officeart/2008/layout/LinedList"/>
    <dgm:cxn modelId="{57DED917-D6E3-44F2-A5DB-4EF3F712A4A3}" type="presParOf" srcId="{4CCB5896-1E56-4B98-A912-DF53D9565C88}" destId="{9163BEB6-C482-4611-BF5D-9961184DE47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530452-9996-4D4D-B6BB-F3C81E6640F6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E2DA3D8B-1578-4E3E-8B54-72DD04805C2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pl-PL"/>
            <a:t>Słuchanie łagodzi nieporozumienia</a:t>
          </a:r>
          <a:endParaRPr lang="en-US"/>
        </a:p>
      </dgm:t>
    </dgm:pt>
    <dgm:pt modelId="{70ED956F-311E-4691-A0A9-A27F19184095}" type="parTrans" cxnId="{F5182AC0-2FCD-4D3F-AF05-6D1C3F332CE3}">
      <dgm:prSet/>
      <dgm:spPr/>
      <dgm:t>
        <a:bodyPr/>
        <a:lstStyle/>
        <a:p>
          <a:endParaRPr lang="en-US"/>
        </a:p>
      </dgm:t>
    </dgm:pt>
    <dgm:pt modelId="{1704A98F-B452-4605-858C-9C2CDBFA4EA1}" type="sibTrans" cxnId="{F5182AC0-2FCD-4D3F-AF05-6D1C3F332CE3}">
      <dgm:prSet/>
      <dgm:spPr/>
      <dgm:t>
        <a:bodyPr/>
        <a:lstStyle/>
        <a:p>
          <a:endParaRPr lang="en-US"/>
        </a:p>
      </dgm:t>
    </dgm:pt>
    <dgm:pt modelId="{CDF338CC-0C07-4B34-930F-D5FDC5E2788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pl-PL"/>
            <a:t>Słuchanie umożliwia współpracę</a:t>
          </a:r>
          <a:endParaRPr lang="en-US"/>
        </a:p>
      </dgm:t>
    </dgm:pt>
    <dgm:pt modelId="{618024C7-BF29-4840-AB01-9A75EFF605AB}" type="parTrans" cxnId="{E27F55AF-C174-41F4-B300-86F1184F91C1}">
      <dgm:prSet/>
      <dgm:spPr/>
      <dgm:t>
        <a:bodyPr/>
        <a:lstStyle/>
        <a:p>
          <a:endParaRPr lang="en-US"/>
        </a:p>
      </dgm:t>
    </dgm:pt>
    <dgm:pt modelId="{87C99C99-40A2-44FC-9F1B-DD7FDC042052}" type="sibTrans" cxnId="{E27F55AF-C174-41F4-B300-86F1184F91C1}">
      <dgm:prSet/>
      <dgm:spPr/>
      <dgm:t>
        <a:bodyPr/>
        <a:lstStyle/>
        <a:p>
          <a:endParaRPr lang="en-US"/>
        </a:p>
      </dgm:t>
    </dgm:pt>
    <dgm:pt modelId="{7263FDBC-804E-4945-BEE2-744A7DE5A8E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pl-PL"/>
            <a:t>Słuchanie pomaga przy podejmowaniu decyzji</a:t>
          </a:r>
          <a:endParaRPr lang="en-US"/>
        </a:p>
      </dgm:t>
    </dgm:pt>
    <dgm:pt modelId="{D4DC97F2-E255-4A4C-986D-243DDA745168}" type="parTrans" cxnId="{C01CDFF9-CF82-4361-87D5-5C3BB3A49C99}">
      <dgm:prSet/>
      <dgm:spPr/>
      <dgm:t>
        <a:bodyPr/>
        <a:lstStyle/>
        <a:p>
          <a:endParaRPr lang="en-US"/>
        </a:p>
      </dgm:t>
    </dgm:pt>
    <dgm:pt modelId="{70A4FF35-71EE-4B4F-B0E6-2DD3A3672413}" type="sibTrans" cxnId="{C01CDFF9-CF82-4361-87D5-5C3BB3A49C99}">
      <dgm:prSet/>
      <dgm:spPr/>
      <dgm:t>
        <a:bodyPr/>
        <a:lstStyle/>
        <a:p>
          <a:endParaRPr lang="en-US"/>
        </a:p>
      </dgm:t>
    </dgm:pt>
    <dgm:pt modelId="{540B1BB4-AC71-4A40-ACFE-32B104156DC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pl-PL" dirty="0"/>
            <a:t>Słuchanie podbudowuje pewność siebie</a:t>
          </a:r>
          <a:endParaRPr lang="en-US" dirty="0"/>
        </a:p>
      </dgm:t>
    </dgm:pt>
    <dgm:pt modelId="{CC12CBA1-DC61-4649-BF74-904721F06BAE}" type="parTrans" cxnId="{B30E6C5B-0FA3-4287-B279-7CD1ACECA3D0}">
      <dgm:prSet/>
      <dgm:spPr/>
      <dgm:t>
        <a:bodyPr/>
        <a:lstStyle/>
        <a:p>
          <a:endParaRPr lang="en-US"/>
        </a:p>
      </dgm:t>
    </dgm:pt>
    <dgm:pt modelId="{C4CE68A7-878D-4354-AEF4-C010190E6EAF}" type="sibTrans" cxnId="{B30E6C5B-0FA3-4287-B279-7CD1ACECA3D0}">
      <dgm:prSet/>
      <dgm:spPr/>
      <dgm:t>
        <a:bodyPr/>
        <a:lstStyle/>
        <a:p>
          <a:endParaRPr lang="en-US"/>
        </a:p>
      </dgm:t>
    </dgm:pt>
    <dgm:pt modelId="{4B61E54C-2595-4CBF-BC4C-AED07EA5415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pl-PL"/>
            <a:t>Słuchanie buduje więzi</a:t>
          </a:r>
          <a:endParaRPr lang="en-US"/>
        </a:p>
      </dgm:t>
    </dgm:pt>
    <dgm:pt modelId="{687CEF5E-E4D1-4022-BBAF-29D2951E99F7}" type="parTrans" cxnId="{99186087-026B-4DD2-85C7-3705788F9B8F}">
      <dgm:prSet/>
      <dgm:spPr/>
      <dgm:t>
        <a:bodyPr/>
        <a:lstStyle/>
        <a:p>
          <a:endParaRPr lang="en-US"/>
        </a:p>
      </dgm:t>
    </dgm:pt>
    <dgm:pt modelId="{803D1109-4D57-443B-ABE0-1CA4B41848F2}" type="sibTrans" cxnId="{99186087-026B-4DD2-85C7-3705788F9B8F}">
      <dgm:prSet/>
      <dgm:spPr/>
      <dgm:t>
        <a:bodyPr/>
        <a:lstStyle/>
        <a:p>
          <a:endParaRPr lang="en-US"/>
        </a:p>
      </dgm:t>
    </dgm:pt>
    <dgm:pt modelId="{50B07D84-5B3A-4D87-8798-E2170CFC0922}" type="pres">
      <dgm:prSet presAssocID="{DB530452-9996-4D4D-B6BB-F3C81E6640F6}" presName="root" presStyleCnt="0">
        <dgm:presLayoutVars>
          <dgm:dir/>
          <dgm:resizeHandles val="exact"/>
        </dgm:presLayoutVars>
      </dgm:prSet>
      <dgm:spPr/>
    </dgm:pt>
    <dgm:pt modelId="{37C6B7B9-0322-4937-8683-E2331B95C00B}" type="pres">
      <dgm:prSet presAssocID="{E2DA3D8B-1578-4E3E-8B54-72DD04805C2D}" presName="compNode" presStyleCnt="0"/>
      <dgm:spPr/>
    </dgm:pt>
    <dgm:pt modelId="{58CD58CB-B3F0-4BCB-A98E-41078925C0CC}" type="pres">
      <dgm:prSet presAssocID="{E2DA3D8B-1578-4E3E-8B54-72DD04805C2D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A5698CCD-22EA-4C52-8B24-6CEF021DF8B4}" type="pres">
      <dgm:prSet presAssocID="{E2DA3D8B-1578-4E3E-8B54-72DD04805C2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zat"/>
        </a:ext>
      </dgm:extLst>
    </dgm:pt>
    <dgm:pt modelId="{1EF99AAC-B96A-40E5-A830-8367BB0B4EDB}" type="pres">
      <dgm:prSet presAssocID="{E2DA3D8B-1578-4E3E-8B54-72DD04805C2D}" presName="spaceRect" presStyleCnt="0"/>
      <dgm:spPr/>
    </dgm:pt>
    <dgm:pt modelId="{BEE162B5-9969-41FA-9783-F7D7F0B38DF0}" type="pres">
      <dgm:prSet presAssocID="{E2DA3D8B-1578-4E3E-8B54-72DD04805C2D}" presName="textRect" presStyleLbl="revTx" presStyleIdx="0" presStyleCnt="5">
        <dgm:presLayoutVars>
          <dgm:chMax val="1"/>
          <dgm:chPref val="1"/>
        </dgm:presLayoutVars>
      </dgm:prSet>
      <dgm:spPr/>
    </dgm:pt>
    <dgm:pt modelId="{A4769C68-44A2-409E-A941-8142BB3A6BFA}" type="pres">
      <dgm:prSet presAssocID="{1704A98F-B452-4605-858C-9C2CDBFA4EA1}" presName="sibTrans" presStyleCnt="0"/>
      <dgm:spPr/>
    </dgm:pt>
    <dgm:pt modelId="{3CB88203-3E66-4293-B5EB-F60131386E50}" type="pres">
      <dgm:prSet presAssocID="{CDF338CC-0C07-4B34-930F-D5FDC5E2788D}" presName="compNode" presStyleCnt="0"/>
      <dgm:spPr/>
    </dgm:pt>
    <dgm:pt modelId="{43B46928-0B7B-4DB9-8BA4-CD1F2AA87EC0}" type="pres">
      <dgm:prSet presAssocID="{CDF338CC-0C07-4B34-930F-D5FDC5E2788D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30F5A447-153E-4415-8EE2-1F5970E5B7AE}" type="pres">
      <dgm:prSet presAssocID="{CDF338CC-0C07-4B34-930F-D5FDC5E2788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ścisk dłoni"/>
        </a:ext>
      </dgm:extLst>
    </dgm:pt>
    <dgm:pt modelId="{CA32BB81-8589-4A1B-8059-106FF6F01EEE}" type="pres">
      <dgm:prSet presAssocID="{CDF338CC-0C07-4B34-930F-D5FDC5E2788D}" presName="spaceRect" presStyleCnt="0"/>
      <dgm:spPr/>
    </dgm:pt>
    <dgm:pt modelId="{91295A07-B43F-49D6-AC91-A86C0B16F37B}" type="pres">
      <dgm:prSet presAssocID="{CDF338CC-0C07-4B34-930F-D5FDC5E2788D}" presName="textRect" presStyleLbl="revTx" presStyleIdx="1" presStyleCnt="5">
        <dgm:presLayoutVars>
          <dgm:chMax val="1"/>
          <dgm:chPref val="1"/>
        </dgm:presLayoutVars>
      </dgm:prSet>
      <dgm:spPr/>
    </dgm:pt>
    <dgm:pt modelId="{0AC81E03-CEC1-4292-B281-C817469F30AD}" type="pres">
      <dgm:prSet presAssocID="{87C99C99-40A2-44FC-9F1B-DD7FDC042052}" presName="sibTrans" presStyleCnt="0"/>
      <dgm:spPr/>
    </dgm:pt>
    <dgm:pt modelId="{C20C683F-F171-4DF2-82B9-230DAB9F39A8}" type="pres">
      <dgm:prSet presAssocID="{7263FDBC-804E-4945-BEE2-744A7DE5A8E8}" presName="compNode" presStyleCnt="0"/>
      <dgm:spPr/>
    </dgm:pt>
    <dgm:pt modelId="{7C44BB7B-58AA-49C1-BE79-9FBD234B87F2}" type="pres">
      <dgm:prSet presAssocID="{7263FDBC-804E-4945-BEE2-744A7DE5A8E8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C30248F-B743-4FD8-81F4-2BF41456EAD6}" type="pres">
      <dgm:prSet presAssocID="{7263FDBC-804E-4945-BEE2-744A7DE5A8E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A2DEED54-AAB9-41D4-B2F4-2007F4AE3336}" type="pres">
      <dgm:prSet presAssocID="{7263FDBC-804E-4945-BEE2-744A7DE5A8E8}" presName="spaceRect" presStyleCnt="0"/>
      <dgm:spPr/>
    </dgm:pt>
    <dgm:pt modelId="{73AF6CE4-761B-4DE7-887C-7CBA7073B495}" type="pres">
      <dgm:prSet presAssocID="{7263FDBC-804E-4945-BEE2-744A7DE5A8E8}" presName="textRect" presStyleLbl="revTx" presStyleIdx="2" presStyleCnt="5">
        <dgm:presLayoutVars>
          <dgm:chMax val="1"/>
          <dgm:chPref val="1"/>
        </dgm:presLayoutVars>
      </dgm:prSet>
      <dgm:spPr/>
    </dgm:pt>
    <dgm:pt modelId="{007F136B-10D1-4F5D-989F-33425156BF82}" type="pres">
      <dgm:prSet presAssocID="{70A4FF35-71EE-4B4F-B0E6-2DD3A3672413}" presName="sibTrans" presStyleCnt="0"/>
      <dgm:spPr/>
    </dgm:pt>
    <dgm:pt modelId="{346E25AB-EBAF-4C01-B368-DAA551918F23}" type="pres">
      <dgm:prSet presAssocID="{540B1BB4-AC71-4A40-ACFE-32B104156DC5}" presName="compNode" presStyleCnt="0"/>
      <dgm:spPr/>
    </dgm:pt>
    <dgm:pt modelId="{44B30797-6AB7-4AA9-9DBF-148B3D16AB65}" type="pres">
      <dgm:prSet presAssocID="{540B1BB4-AC71-4A40-ACFE-32B104156DC5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E51CF98-31A3-4717-9EAC-E4EF9FFEA668}" type="pres">
      <dgm:prSet presAssocID="{540B1BB4-AC71-4A40-ACFE-32B104156DC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żytkownik"/>
        </a:ext>
      </dgm:extLst>
    </dgm:pt>
    <dgm:pt modelId="{1D372948-9048-4E69-AC16-BCD7E0719B37}" type="pres">
      <dgm:prSet presAssocID="{540B1BB4-AC71-4A40-ACFE-32B104156DC5}" presName="spaceRect" presStyleCnt="0"/>
      <dgm:spPr/>
    </dgm:pt>
    <dgm:pt modelId="{90030617-5DC9-4445-88BF-07A67ABA6643}" type="pres">
      <dgm:prSet presAssocID="{540B1BB4-AC71-4A40-ACFE-32B104156DC5}" presName="textRect" presStyleLbl="revTx" presStyleIdx="3" presStyleCnt="5">
        <dgm:presLayoutVars>
          <dgm:chMax val="1"/>
          <dgm:chPref val="1"/>
        </dgm:presLayoutVars>
      </dgm:prSet>
      <dgm:spPr/>
    </dgm:pt>
    <dgm:pt modelId="{42ED5162-2847-4FDA-A63D-46E84329B12A}" type="pres">
      <dgm:prSet presAssocID="{C4CE68A7-878D-4354-AEF4-C010190E6EAF}" presName="sibTrans" presStyleCnt="0"/>
      <dgm:spPr/>
    </dgm:pt>
    <dgm:pt modelId="{20276211-B413-4DA8-B4D4-E4CCA469D2F3}" type="pres">
      <dgm:prSet presAssocID="{4B61E54C-2595-4CBF-BC4C-AED07EA54158}" presName="compNode" presStyleCnt="0"/>
      <dgm:spPr/>
    </dgm:pt>
    <dgm:pt modelId="{EF3DBAC4-1B13-4DD9-9EBE-1B957BDB83FF}" type="pres">
      <dgm:prSet presAssocID="{4B61E54C-2595-4CBF-BC4C-AED07EA54158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6465A630-83D3-4DA8-BC19-D4D572D266FB}" type="pres">
      <dgm:prSet presAssocID="{4B61E54C-2595-4CBF-BC4C-AED07EA54158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łuchawki"/>
        </a:ext>
      </dgm:extLst>
    </dgm:pt>
    <dgm:pt modelId="{11C4457A-86A1-442B-9498-D37C57F89C73}" type="pres">
      <dgm:prSet presAssocID="{4B61E54C-2595-4CBF-BC4C-AED07EA54158}" presName="spaceRect" presStyleCnt="0"/>
      <dgm:spPr/>
    </dgm:pt>
    <dgm:pt modelId="{B402F133-9406-4355-8BF0-55078239F0F7}" type="pres">
      <dgm:prSet presAssocID="{4B61E54C-2595-4CBF-BC4C-AED07EA54158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84731B33-EE54-4D5E-9D30-9BC3B8E957C2}" type="presOf" srcId="{E2DA3D8B-1578-4E3E-8B54-72DD04805C2D}" destId="{BEE162B5-9969-41FA-9783-F7D7F0B38DF0}" srcOrd="0" destOrd="0" presId="urn:microsoft.com/office/officeart/2018/5/layout/IconLeafLabelList"/>
    <dgm:cxn modelId="{B30E6C5B-0FA3-4287-B279-7CD1ACECA3D0}" srcId="{DB530452-9996-4D4D-B6BB-F3C81E6640F6}" destId="{540B1BB4-AC71-4A40-ACFE-32B104156DC5}" srcOrd="3" destOrd="0" parTransId="{CC12CBA1-DC61-4649-BF74-904721F06BAE}" sibTransId="{C4CE68A7-878D-4354-AEF4-C010190E6EAF}"/>
    <dgm:cxn modelId="{DC99035D-5D99-4C61-AF53-9F48138AD2D9}" type="presOf" srcId="{DB530452-9996-4D4D-B6BB-F3C81E6640F6}" destId="{50B07D84-5B3A-4D87-8798-E2170CFC0922}" srcOrd="0" destOrd="0" presId="urn:microsoft.com/office/officeart/2018/5/layout/IconLeafLabelList"/>
    <dgm:cxn modelId="{E38A925F-9974-4B4F-A4B4-39EDB976CB3A}" type="presOf" srcId="{7263FDBC-804E-4945-BEE2-744A7DE5A8E8}" destId="{73AF6CE4-761B-4DE7-887C-7CBA7073B495}" srcOrd="0" destOrd="0" presId="urn:microsoft.com/office/officeart/2018/5/layout/IconLeafLabelList"/>
    <dgm:cxn modelId="{99186087-026B-4DD2-85C7-3705788F9B8F}" srcId="{DB530452-9996-4D4D-B6BB-F3C81E6640F6}" destId="{4B61E54C-2595-4CBF-BC4C-AED07EA54158}" srcOrd="4" destOrd="0" parTransId="{687CEF5E-E4D1-4022-BBAF-29D2951E99F7}" sibTransId="{803D1109-4D57-443B-ABE0-1CA4B41848F2}"/>
    <dgm:cxn modelId="{E27F55AF-C174-41F4-B300-86F1184F91C1}" srcId="{DB530452-9996-4D4D-B6BB-F3C81E6640F6}" destId="{CDF338CC-0C07-4B34-930F-D5FDC5E2788D}" srcOrd="1" destOrd="0" parTransId="{618024C7-BF29-4840-AB01-9A75EFF605AB}" sibTransId="{87C99C99-40A2-44FC-9F1B-DD7FDC042052}"/>
    <dgm:cxn modelId="{F5182AC0-2FCD-4D3F-AF05-6D1C3F332CE3}" srcId="{DB530452-9996-4D4D-B6BB-F3C81E6640F6}" destId="{E2DA3D8B-1578-4E3E-8B54-72DD04805C2D}" srcOrd="0" destOrd="0" parTransId="{70ED956F-311E-4691-A0A9-A27F19184095}" sibTransId="{1704A98F-B452-4605-858C-9C2CDBFA4EA1}"/>
    <dgm:cxn modelId="{4F45F4C6-42DB-4E07-8127-323B100BEDB8}" type="presOf" srcId="{CDF338CC-0C07-4B34-930F-D5FDC5E2788D}" destId="{91295A07-B43F-49D6-AC91-A86C0B16F37B}" srcOrd="0" destOrd="0" presId="urn:microsoft.com/office/officeart/2018/5/layout/IconLeafLabelList"/>
    <dgm:cxn modelId="{6A9DDFE9-7D61-4C97-975D-77AAF17C5E96}" type="presOf" srcId="{540B1BB4-AC71-4A40-ACFE-32B104156DC5}" destId="{90030617-5DC9-4445-88BF-07A67ABA6643}" srcOrd="0" destOrd="0" presId="urn:microsoft.com/office/officeart/2018/5/layout/IconLeafLabelList"/>
    <dgm:cxn modelId="{C01CDFF9-CF82-4361-87D5-5C3BB3A49C99}" srcId="{DB530452-9996-4D4D-B6BB-F3C81E6640F6}" destId="{7263FDBC-804E-4945-BEE2-744A7DE5A8E8}" srcOrd="2" destOrd="0" parTransId="{D4DC97F2-E255-4A4C-986D-243DDA745168}" sibTransId="{70A4FF35-71EE-4B4F-B0E6-2DD3A3672413}"/>
    <dgm:cxn modelId="{913B93FF-6331-4DD0-93E5-192323CFABA2}" type="presOf" srcId="{4B61E54C-2595-4CBF-BC4C-AED07EA54158}" destId="{B402F133-9406-4355-8BF0-55078239F0F7}" srcOrd="0" destOrd="0" presId="urn:microsoft.com/office/officeart/2018/5/layout/IconLeafLabelList"/>
    <dgm:cxn modelId="{0D7441CC-E951-4995-9A66-C5AA7C847321}" type="presParOf" srcId="{50B07D84-5B3A-4D87-8798-E2170CFC0922}" destId="{37C6B7B9-0322-4937-8683-E2331B95C00B}" srcOrd="0" destOrd="0" presId="urn:microsoft.com/office/officeart/2018/5/layout/IconLeafLabelList"/>
    <dgm:cxn modelId="{DDD93EC4-FDDF-4902-8902-0B1FA8D38667}" type="presParOf" srcId="{37C6B7B9-0322-4937-8683-E2331B95C00B}" destId="{58CD58CB-B3F0-4BCB-A98E-41078925C0CC}" srcOrd="0" destOrd="0" presId="urn:microsoft.com/office/officeart/2018/5/layout/IconLeafLabelList"/>
    <dgm:cxn modelId="{022D5A6E-8125-4991-8C04-F028D35349CC}" type="presParOf" srcId="{37C6B7B9-0322-4937-8683-E2331B95C00B}" destId="{A5698CCD-22EA-4C52-8B24-6CEF021DF8B4}" srcOrd="1" destOrd="0" presId="urn:microsoft.com/office/officeart/2018/5/layout/IconLeafLabelList"/>
    <dgm:cxn modelId="{06E42F8D-034E-4734-BA14-3B1A44B7CC7E}" type="presParOf" srcId="{37C6B7B9-0322-4937-8683-E2331B95C00B}" destId="{1EF99AAC-B96A-40E5-A830-8367BB0B4EDB}" srcOrd="2" destOrd="0" presId="urn:microsoft.com/office/officeart/2018/5/layout/IconLeafLabelList"/>
    <dgm:cxn modelId="{B9DEC196-5975-4EC6-915C-8C19C33AD2BD}" type="presParOf" srcId="{37C6B7B9-0322-4937-8683-E2331B95C00B}" destId="{BEE162B5-9969-41FA-9783-F7D7F0B38DF0}" srcOrd="3" destOrd="0" presId="urn:microsoft.com/office/officeart/2018/5/layout/IconLeafLabelList"/>
    <dgm:cxn modelId="{67EC6B52-67BC-40CE-B6E5-A2406E69946E}" type="presParOf" srcId="{50B07D84-5B3A-4D87-8798-E2170CFC0922}" destId="{A4769C68-44A2-409E-A941-8142BB3A6BFA}" srcOrd="1" destOrd="0" presId="urn:microsoft.com/office/officeart/2018/5/layout/IconLeafLabelList"/>
    <dgm:cxn modelId="{93F1BF69-D42D-4137-A3EF-21225DC911DD}" type="presParOf" srcId="{50B07D84-5B3A-4D87-8798-E2170CFC0922}" destId="{3CB88203-3E66-4293-B5EB-F60131386E50}" srcOrd="2" destOrd="0" presId="urn:microsoft.com/office/officeart/2018/5/layout/IconLeafLabelList"/>
    <dgm:cxn modelId="{03910A80-3B48-4AD7-AC38-96F99A837F3F}" type="presParOf" srcId="{3CB88203-3E66-4293-B5EB-F60131386E50}" destId="{43B46928-0B7B-4DB9-8BA4-CD1F2AA87EC0}" srcOrd="0" destOrd="0" presId="urn:microsoft.com/office/officeart/2018/5/layout/IconLeafLabelList"/>
    <dgm:cxn modelId="{02505B5C-CB81-4D91-80A8-B2EE7623ADC2}" type="presParOf" srcId="{3CB88203-3E66-4293-B5EB-F60131386E50}" destId="{30F5A447-153E-4415-8EE2-1F5970E5B7AE}" srcOrd="1" destOrd="0" presId="urn:microsoft.com/office/officeart/2018/5/layout/IconLeafLabelList"/>
    <dgm:cxn modelId="{E2C72D5F-E94F-434C-B8B9-F86F3EF35A5F}" type="presParOf" srcId="{3CB88203-3E66-4293-B5EB-F60131386E50}" destId="{CA32BB81-8589-4A1B-8059-106FF6F01EEE}" srcOrd="2" destOrd="0" presId="urn:microsoft.com/office/officeart/2018/5/layout/IconLeafLabelList"/>
    <dgm:cxn modelId="{ECBCB3C3-5459-4C18-8DC7-E4C6517C6C3E}" type="presParOf" srcId="{3CB88203-3E66-4293-B5EB-F60131386E50}" destId="{91295A07-B43F-49D6-AC91-A86C0B16F37B}" srcOrd="3" destOrd="0" presId="urn:microsoft.com/office/officeart/2018/5/layout/IconLeafLabelList"/>
    <dgm:cxn modelId="{AD9B9F00-53D8-41EC-A11D-BBB9C4E6D07F}" type="presParOf" srcId="{50B07D84-5B3A-4D87-8798-E2170CFC0922}" destId="{0AC81E03-CEC1-4292-B281-C817469F30AD}" srcOrd="3" destOrd="0" presId="urn:microsoft.com/office/officeart/2018/5/layout/IconLeafLabelList"/>
    <dgm:cxn modelId="{5579D5AB-DEB8-42BD-940A-0D586985E6A4}" type="presParOf" srcId="{50B07D84-5B3A-4D87-8798-E2170CFC0922}" destId="{C20C683F-F171-4DF2-82B9-230DAB9F39A8}" srcOrd="4" destOrd="0" presId="urn:microsoft.com/office/officeart/2018/5/layout/IconLeafLabelList"/>
    <dgm:cxn modelId="{2E6DE88F-6120-4686-AC09-BAE1A4FD643E}" type="presParOf" srcId="{C20C683F-F171-4DF2-82B9-230DAB9F39A8}" destId="{7C44BB7B-58AA-49C1-BE79-9FBD234B87F2}" srcOrd="0" destOrd="0" presId="urn:microsoft.com/office/officeart/2018/5/layout/IconLeafLabelList"/>
    <dgm:cxn modelId="{AE85A8C8-1352-4ACD-85E0-C6D892AB8381}" type="presParOf" srcId="{C20C683F-F171-4DF2-82B9-230DAB9F39A8}" destId="{5C30248F-B743-4FD8-81F4-2BF41456EAD6}" srcOrd="1" destOrd="0" presId="urn:microsoft.com/office/officeart/2018/5/layout/IconLeafLabelList"/>
    <dgm:cxn modelId="{AA555374-5D6F-4B56-BD3A-CC3AD2BA39DA}" type="presParOf" srcId="{C20C683F-F171-4DF2-82B9-230DAB9F39A8}" destId="{A2DEED54-AAB9-41D4-B2F4-2007F4AE3336}" srcOrd="2" destOrd="0" presId="urn:microsoft.com/office/officeart/2018/5/layout/IconLeafLabelList"/>
    <dgm:cxn modelId="{F302CFA4-A76F-4CD4-9809-6C32161ACE06}" type="presParOf" srcId="{C20C683F-F171-4DF2-82B9-230DAB9F39A8}" destId="{73AF6CE4-761B-4DE7-887C-7CBA7073B495}" srcOrd="3" destOrd="0" presId="urn:microsoft.com/office/officeart/2018/5/layout/IconLeafLabelList"/>
    <dgm:cxn modelId="{67585CCC-E5FA-4A08-BE62-F33684587544}" type="presParOf" srcId="{50B07D84-5B3A-4D87-8798-E2170CFC0922}" destId="{007F136B-10D1-4F5D-989F-33425156BF82}" srcOrd="5" destOrd="0" presId="urn:microsoft.com/office/officeart/2018/5/layout/IconLeafLabelList"/>
    <dgm:cxn modelId="{9F7775C9-C11E-4CC8-955D-C6871EACFB22}" type="presParOf" srcId="{50B07D84-5B3A-4D87-8798-E2170CFC0922}" destId="{346E25AB-EBAF-4C01-B368-DAA551918F23}" srcOrd="6" destOrd="0" presId="urn:microsoft.com/office/officeart/2018/5/layout/IconLeafLabelList"/>
    <dgm:cxn modelId="{164B154B-9C78-4693-9DBD-848CD5DD3242}" type="presParOf" srcId="{346E25AB-EBAF-4C01-B368-DAA551918F23}" destId="{44B30797-6AB7-4AA9-9DBF-148B3D16AB65}" srcOrd="0" destOrd="0" presId="urn:microsoft.com/office/officeart/2018/5/layout/IconLeafLabelList"/>
    <dgm:cxn modelId="{47431426-3AF2-4DBB-B084-3C83A1A13F1C}" type="presParOf" srcId="{346E25AB-EBAF-4C01-B368-DAA551918F23}" destId="{5E51CF98-31A3-4717-9EAC-E4EF9FFEA668}" srcOrd="1" destOrd="0" presId="urn:microsoft.com/office/officeart/2018/5/layout/IconLeafLabelList"/>
    <dgm:cxn modelId="{048EB92B-3E70-4443-B165-0F31AB31C877}" type="presParOf" srcId="{346E25AB-EBAF-4C01-B368-DAA551918F23}" destId="{1D372948-9048-4E69-AC16-BCD7E0719B37}" srcOrd="2" destOrd="0" presId="urn:microsoft.com/office/officeart/2018/5/layout/IconLeafLabelList"/>
    <dgm:cxn modelId="{719F375C-4287-4D99-836F-B7FE2B89331C}" type="presParOf" srcId="{346E25AB-EBAF-4C01-B368-DAA551918F23}" destId="{90030617-5DC9-4445-88BF-07A67ABA6643}" srcOrd="3" destOrd="0" presId="urn:microsoft.com/office/officeart/2018/5/layout/IconLeafLabelList"/>
    <dgm:cxn modelId="{B881E96B-8327-4CEF-BEBE-BBAE44504AC0}" type="presParOf" srcId="{50B07D84-5B3A-4D87-8798-E2170CFC0922}" destId="{42ED5162-2847-4FDA-A63D-46E84329B12A}" srcOrd="7" destOrd="0" presId="urn:microsoft.com/office/officeart/2018/5/layout/IconLeafLabelList"/>
    <dgm:cxn modelId="{AB3143D1-84AF-4E45-B234-0C10494AA1A4}" type="presParOf" srcId="{50B07D84-5B3A-4D87-8798-E2170CFC0922}" destId="{20276211-B413-4DA8-B4D4-E4CCA469D2F3}" srcOrd="8" destOrd="0" presId="urn:microsoft.com/office/officeart/2018/5/layout/IconLeafLabelList"/>
    <dgm:cxn modelId="{0DEE506D-5970-484A-BB2B-B9DDEE0584C1}" type="presParOf" srcId="{20276211-B413-4DA8-B4D4-E4CCA469D2F3}" destId="{EF3DBAC4-1B13-4DD9-9EBE-1B957BDB83FF}" srcOrd="0" destOrd="0" presId="urn:microsoft.com/office/officeart/2018/5/layout/IconLeafLabelList"/>
    <dgm:cxn modelId="{C20652A0-0467-475A-85A5-6DE06CCB4CE9}" type="presParOf" srcId="{20276211-B413-4DA8-B4D4-E4CCA469D2F3}" destId="{6465A630-83D3-4DA8-BC19-D4D572D266FB}" srcOrd="1" destOrd="0" presId="urn:microsoft.com/office/officeart/2018/5/layout/IconLeafLabelList"/>
    <dgm:cxn modelId="{7F218F3E-941F-43E3-9545-11413E7CD2DC}" type="presParOf" srcId="{20276211-B413-4DA8-B4D4-E4CCA469D2F3}" destId="{11C4457A-86A1-442B-9498-D37C57F89C73}" srcOrd="2" destOrd="0" presId="urn:microsoft.com/office/officeart/2018/5/layout/IconLeafLabelList"/>
    <dgm:cxn modelId="{301F8158-2149-4AA6-A7CD-EE2B6F528A0B}" type="presParOf" srcId="{20276211-B413-4DA8-B4D4-E4CCA469D2F3}" destId="{B402F133-9406-4355-8BF0-55078239F0F7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F3718C-4D98-4A98-A9CE-F367A45A14B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8853B10-B333-4146-872E-443E7A3E7EC1}">
      <dgm:prSet phldrT="[Tekst]"/>
      <dgm:spPr/>
      <dgm:t>
        <a:bodyPr/>
        <a:lstStyle/>
        <a:p>
          <a:r>
            <a:rPr lang="pl-PL" dirty="0"/>
            <a:t>obserwacja</a:t>
          </a:r>
        </a:p>
      </dgm:t>
    </dgm:pt>
    <dgm:pt modelId="{DA207B95-99D2-4B36-AC12-B17AE60039AC}" type="parTrans" cxnId="{A866CEFE-6EFF-4661-9390-0DE756A68F65}">
      <dgm:prSet/>
      <dgm:spPr/>
      <dgm:t>
        <a:bodyPr/>
        <a:lstStyle/>
        <a:p>
          <a:endParaRPr lang="pl-PL"/>
        </a:p>
      </dgm:t>
    </dgm:pt>
    <dgm:pt modelId="{54BE3A41-4E15-4040-A649-A8F712B626C2}" type="sibTrans" cxnId="{A866CEFE-6EFF-4661-9390-0DE756A68F65}">
      <dgm:prSet/>
      <dgm:spPr/>
      <dgm:t>
        <a:bodyPr/>
        <a:lstStyle/>
        <a:p>
          <a:endParaRPr lang="pl-PL"/>
        </a:p>
      </dgm:t>
    </dgm:pt>
    <dgm:pt modelId="{AD54E763-FD4A-4B62-9E0C-44E3651A482E}">
      <dgm:prSet phldrT="[Tekst]"/>
      <dgm:spPr/>
      <dgm:t>
        <a:bodyPr/>
        <a:lstStyle/>
        <a:p>
          <a:r>
            <a:rPr lang="pl-PL" dirty="0"/>
            <a:t>uczucia</a:t>
          </a:r>
        </a:p>
      </dgm:t>
    </dgm:pt>
    <dgm:pt modelId="{ED0E14E3-9411-4E10-803A-3A1687C34A7A}" type="parTrans" cxnId="{698209D1-DBE3-4D0C-BC49-2AB5396F73E4}">
      <dgm:prSet/>
      <dgm:spPr/>
      <dgm:t>
        <a:bodyPr/>
        <a:lstStyle/>
        <a:p>
          <a:endParaRPr lang="pl-PL"/>
        </a:p>
      </dgm:t>
    </dgm:pt>
    <dgm:pt modelId="{38F2B855-EE59-4A42-8107-EA8B0A5AE101}" type="sibTrans" cxnId="{698209D1-DBE3-4D0C-BC49-2AB5396F73E4}">
      <dgm:prSet/>
      <dgm:spPr/>
      <dgm:t>
        <a:bodyPr/>
        <a:lstStyle/>
        <a:p>
          <a:endParaRPr lang="pl-PL"/>
        </a:p>
      </dgm:t>
    </dgm:pt>
    <dgm:pt modelId="{3647FC9A-2318-4EB7-8F8D-2A995A4B225A}">
      <dgm:prSet phldrT="[Tekst]"/>
      <dgm:spPr/>
      <dgm:t>
        <a:bodyPr/>
        <a:lstStyle/>
        <a:p>
          <a:r>
            <a:rPr lang="pl-PL" dirty="0"/>
            <a:t>potrzeby</a:t>
          </a:r>
        </a:p>
      </dgm:t>
    </dgm:pt>
    <dgm:pt modelId="{7575A1B5-7205-48E7-894C-5FDFF3F3CCCE}" type="parTrans" cxnId="{F5D2096A-2861-4F83-8ED7-F3E315D04D3A}">
      <dgm:prSet/>
      <dgm:spPr/>
      <dgm:t>
        <a:bodyPr/>
        <a:lstStyle/>
        <a:p>
          <a:endParaRPr lang="pl-PL"/>
        </a:p>
      </dgm:t>
    </dgm:pt>
    <dgm:pt modelId="{ADEE0137-86DB-45F1-BE26-69A74F6753A6}" type="sibTrans" cxnId="{F5D2096A-2861-4F83-8ED7-F3E315D04D3A}">
      <dgm:prSet/>
      <dgm:spPr/>
      <dgm:t>
        <a:bodyPr/>
        <a:lstStyle/>
        <a:p>
          <a:endParaRPr lang="pl-PL"/>
        </a:p>
      </dgm:t>
    </dgm:pt>
    <dgm:pt modelId="{F5E55CD4-2597-4102-AD55-35D8BF9DB16D}">
      <dgm:prSet/>
      <dgm:spPr/>
      <dgm:t>
        <a:bodyPr/>
        <a:lstStyle/>
        <a:p>
          <a:r>
            <a:rPr lang="pl-PL" dirty="0"/>
            <a:t>prośba</a:t>
          </a:r>
        </a:p>
      </dgm:t>
    </dgm:pt>
    <dgm:pt modelId="{78F40090-86D3-44E6-9FC7-A08E5DF34B70}" type="parTrans" cxnId="{1498D7D3-A5F4-4414-9829-79ECA6EB9905}">
      <dgm:prSet/>
      <dgm:spPr/>
      <dgm:t>
        <a:bodyPr/>
        <a:lstStyle/>
        <a:p>
          <a:endParaRPr lang="pl-PL"/>
        </a:p>
      </dgm:t>
    </dgm:pt>
    <dgm:pt modelId="{6A4C2F3B-8AB1-4350-AA6F-42704827D85F}" type="sibTrans" cxnId="{1498D7D3-A5F4-4414-9829-79ECA6EB9905}">
      <dgm:prSet/>
      <dgm:spPr/>
      <dgm:t>
        <a:bodyPr/>
        <a:lstStyle/>
        <a:p>
          <a:endParaRPr lang="pl-PL"/>
        </a:p>
      </dgm:t>
    </dgm:pt>
    <dgm:pt modelId="{2EADF97D-4E36-4F7B-BEE1-99810419F30A}" type="pres">
      <dgm:prSet presAssocID="{56F3718C-4D98-4A98-A9CE-F367A45A14B8}" presName="Name0" presStyleCnt="0">
        <dgm:presLayoutVars>
          <dgm:dir/>
          <dgm:animLvl val="lvl"/>
          <dgm:resizeHandles val="exact"/>
        </dgm:presLayoutVars>
      </dgm:prSet>
      <dgm:spPr/>
    </dgm:pt>
    <dgm:pt modelId="{4D99DAFB-690B-474D-B6BB-D33AFA3EF76D}" type="pres">
      <dgm:prSet presAssocID="{C8853B10-B333-4146-872E-443E7A3E7EC1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8FA0A1C-87CE-4CEB-9D50-09A859CA46AE}" type="pres">
      <dgm:prSet presAssocID="{54BE3A41-4E15-4040-A649-A8F712B626C2}" presName="parTxOnlySpace" presStyleCnt="0"/>
      <dgm:spPr/>
    </dgm:pt>
    <dgm:pt modelId="{65E9EF83-46C6-4CCB-9222-C90952ABD82F}" type="pres">
      <dgm:prSet presAssocID="{AD54E763-FD4A-4B62-9E0C-44E3651A482E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6F805FB-2972-4BF3-85E4-35D0384DDA82}" type="pres">
      <dgm:prSet presAssocID="{38F2B855-EE59-4A42-8107-EA8B0A5AE101}" presName="parTxOnlySpace" presStyleCnt="0"/>
      <dgm:spPr/>
    </dgm:pt>
    <dgm:pt modelId="{CC439C40-463B-4576-834C-A1328C76FC43}" type="pres">
      <dgm:prSet presAssocID="{3647FC9A-2318-4EB7-8F8D-2A995A4B225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79DE12B-C667-418C-BDDF-4511053DEB10}" type="pres">
      <dgm:prSet presAssocID="{ADEE0137-86DB-45F1-BE26-69A74F6753A6}" presName="parTxOnlySpace" presStyleCnt="0"/>
      <dgm:spPr/>
    </dgm:pt>
    <dgm:pt modelId="{31281D79-DC81-4BDB-86C6-B6DA6FD48CF3}" type="pres">
      <dgm:prSet presAssocID="{F5E55CD4-2597-4102-AD55-35D8BF9DB16D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2248D15-3EB2-4D12-9DB2-4EC990DF9135}" type="presOf" srcId="{3647FC9A-2318-4EB7-8F8D-2A995A4B225A}" destId="{CC439C40-463B-4576-834C-A1328C76FC43}" srcOrd="0" destOrd="0" presId="urn:microsoft.com/office/officeart/2005/8/layout/chevron1"/>
    <dgm:cxn modelId="{CF910D25-AD5C-468F-9E2A-DF507D88113C}" type="presOf" srcId="{F5E55CD4-2597-4102-AD55-35D8BF9DB16D}" destId="{31281D79-DC81-4BDB-86C6-B6DA6FD48CF3}" srcOrd="0" destOrd="0" presId="urn:microsoft.com/office/officeart/2005/8/layout/chevron1"/>
    <dgm:cxn modelId="{091F8966-495E-4431-BE42-54569E3573BB}" type="presOf" srcId="{C8853B10-B333-4146-872E-443E7A3E7EC1}" destId="{4D99DAFB-690B-474D-B6BB-D33AFA3EF76D}" srcOrd="0" destOrd="0" presId="urn:microsoft.com/office/officeart/2005/8/layout/chevron1"/>
    <dgm:cxn modelId="{F5D2096A-2861-4F83-8ED7-F3E315D04D3A}" srcId="{56F3718C-4D98-4A98-A9CE-F367A45A14B8}" destId="{3647FC9A-2318-4EB7-8F8D-2A995A4B225A}" srcOrd="2" destOrd="0" parTransId="{7575A1B5-7205-48E7-894C-5FDFF3F3CCCE}" sibTransId="{ADEE0137-86DB-45F1-BE26-69A74F6753A6}"/>
    <dgm:cxn modelId="{811A8878-F7B8-4E31-BBFC-37B679639519}" type="presOf" srcId="{AD54E763-FD4A-4B62-9E0C-44E3651A482E}" destId="{65E9EF83-46C6-4CCB-9222-C90952ABD82F}" srcOrd="0" destOrd="0" presId="urn:microsoft.com/office/officeart/2005/8/layout/chevron1"/>
    <dgm:cxn modelId="{698209D1-DBE3-4D0C-BC49-2AB5396F73E4}" srcId="{56F3718C-4D98-4A98-A9CE-F367A45A14B8}" destId="{AD54E763-FD4A-4B62-9E0C-44E3651A482E}" srcOrd="1" destOrd="0" parTransId="{ED0E14E3-9411-4E10-803A-3A1687C34A7A}" sibTransId="{38F2B855-EE59-4A42-8107-EA8B0A5AE101}"/>
    <dgm:cxn modelId="{1498D7D3-A5F4-4414-9829-79ECA6EB9905}" srcId="{56F3718C-4D98-4A98-A9CE-F367A45A14B8}" destId="{F5E55CD4-2597-4102-AD55-35D8BF9DB16D}" srcOrd="3" destOrd="0" parTransId="{78F40090-86D3-44E6-9FC7-A08E5DF34B70}" sibTransId="{6A4C2F3B-8AB1-4350-AA6F-42704827D85F}"/>
    <dgm:cxn modelId="{549A47E3-1598-47B7-98BB-EFE9795C60BF}" type="presOf" srcId="{56F3718C-4D98-4A98-A9CE-F367A45A14B8}" destId="{2EADF97D-4E36-4F7B-BEE1-99810419F30A}" srcOrd="0" destOrd="0" presId="urn:microsoft.com/office/officeart/2005/8/layout/chevron1"/>
    <dgm:cxn modelId="{A866CEFE-6EFF-4661-9390-0DE756A68F65}" srcId="{56F3718C-4D98-4A98-A9CE-F367A45A14B8}" destId="{C8853B10-B333-4146-872E-443E7A3E7EC1}" srcOrd="0" destOrd="0" parTransId="{DA207B95-99D2-4B36-AC12-B17AE60039AC}" sibTransId="{54BE3A41-4E15-4040-A649-A8F712B626C2}"/>
    <dgm:cxn modelId="{B9089E9D-327D-4DD0-AE56-3FF049754B25}" type="presParOf" srcId="{2EADF97D-4E36-4F7B-BEE1-99810419F30A}" destId="{4D99DAFB-690B-474D-B6BB-D33AFA3EF76D}" srcOrd="0" destOrd="0" presId="urn:microsoft.com/office/officeart/2005/8/layout/chevron1"/>
    <dgm:cxn modelId="{47AE080A-5A5F-4BC7-8267-490C66DE2425}" type="presParOf" srcId="{2EADF97D-4E36-4F7B-BEE1-99810419F30A}" destId="{C8FA0A1C-87CE-4CEB-9D50-09A859CA46AE}" srcOrd="1" destOrd="0" presId="urn:microsoft.com/office/officeart/2005/8/layout/chevron1"/>
    <dgm:cxn modelId="{1C1AE351-D29C-4D95-9AB8-A5E1E0AF5F91}" type="presParOf" srcId="{2EADF97D-4E36-4F7B-BEE1-99810419F30A}" destId="{65E9EF83-46C6-4CCB-9222-C90952ABD82F}" srcOrd="2" destOrd="0" presId="urn:microsoft.com/office/officeart/2005/8/layout/chevron1"/>
    <dgm:cxn modelId="{D7BC685D-DBF2-4E90-BA75-6714E2926595}" type="presParOf" srcId="{2EADF97D-4E36-4F7B-BEE1-99810419F30A}" destId="{B6F805FB-2972-4BF3-85E4-35D0384DDA82}" srcOrd="3" destOrd="0" presId="urn:microsoft.com/office/officeart/2005/8/layout/chevron1"/>
    <dgm:cxn modelId="{44BC980A-4DDD-4B9B-B1F0-91DA9A38A91C}" type="presParOf" srcId="{2EADF97D-4E36-4F7B-BEE1-99810419F30A}" destId="{CC439C40-463B-4576-834C-A1328C76FC43}" srcOrd="4" destOrd="0" presId="urn:microsoft.com/office/officeart/2005/8/layout/chevron1"/>
    <dgm:cxn modelId="{F6C5B519-3294-4EDA-9D7E-66E12DCDD09A}" type="presParOf" srcId="{2EADF97D-4E36-4F7B-BEE1-99810419F30A}" destId="{479DE12B-C667-418C-BDDF-4511053DEB10}" srcOrd="5" destOrd="0" presId="urn:microsoft.com/office/officeart/2005/8/layout/chevron1"/>
    <dgm:cxn modelId="{DA0A0CA8-1445-43BB-AA13-90FB00B767E2}" type="presParOf" srcId="{2EADF97D-4E36-4F7B-BEE1-99810419F30A}" destId="{31281D79-DC81-4BDB-86C6-B6DA6FD48CF3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80202D-62B7-421F-B372-5567EAFEA080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1C3E4F7-32B1-4B3A-B027-77104A4B27A9}">
      <dgm:prSet phldrT="[Tekst]" custT="1"/>
      <dgm:spPr>
        <a:solidFill>
          <a:srgbClr val="FF0000"/>
        </a:solidFill>
      </dgm:spPr>
      <dgm:t>
        <a:bodyPr/>
        <a:lstStyle/>
        <a:p>
          <a:r>
            <a:rPr lang="pl-PL" sz="2800" b="1" dirty="0">
              <a:solidFill>
                <a:schemeClr val="tx2">
                  <a:lumMod val="90000"/>
                  <a:lumOff val="10000"/>
                </a:schemeClr>
              </a:solidFill>
            </a:rPr>
            <a:t>Dominujący</a:t>
          </a:r>
        </a:p>
        <a:p>
          <a:r>
            <a:rPr lang="pl-PL" sz="2200" dirty="0"/>
            <a:t>logika/wygrana</a:t>
          </a:r>
        </a:p>
      </dgm:t>
    </dgm:pt>
    <dgm:pt modelId="{6AD462A7-CAA0-47A3-B138-DE03530BED09}" type="parTrans" cxnId="{5E809B39-9A01-4E4B-A62A-2207B113BB2C}">
      <dgm:prSet/>
      <dgm:spPr/>
      <dgm:t>
        <a:bodyPr/>
        <a:lstStyle/>
        <a:p>
          <a:endParaRPr lang="pl-PL"/>
        </a:p>
      </dgm:t>
    </dgm:pt>
    <dgm:pt modelId="{9E161BA2-A3BB-4189-A0EC-3C1A5DD22C10}" type="sibTrans" cxnId="{5E809B39-9A01-4E4B-A62A-2207B113BB2C}">
      <dgm:prSet/>
      <dgm:spPr/>
      <dgm:t>
        <a:bodyPr/>
        <a:lstStyle/>
        <a:p>
          <a:endParaRPr lang="pl-PL"/>
        </a:p>
      </dgm:t>
    </dgm:pt>
    <dgm:pt modelId="{962D589B-D62C-4FE1-91FE-6C796901D21F}">
      <dgm:prSet phldrT="[Tekst]" custT="1"/>
      <dgm:spPr>
        <a:solidFill>
          <a:srgbClr val="FFC000"/>
        </a:solidFill>
      </dgm:spPr>
      <dgm:t>
        <a:bodyPr/>
        <a:lstStyle/>
        <a:p>
          <a:r>
            <a:rPr lang="pl-PL" sz="2800" b="1" dirty="0">
              <a:solidFill>
                <a:schemeClr val="tx2">
                  <a:lumMod val="90000"/>
                  <a:lumOff val="10000"/>
                </a:schemeClr>
              </a:solidFill>
            </a:rPr>
            <a:t>Inspirujący</a:t>
          </a:r>
          <a:endParaRPr lang="pl-PL" sz="19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r>
            <a:rPr lang="pl-PL" sz="2200" dirty="0">
              <a:solidFill>
                <a:schemeClr val="bg1"/>
              </a:solidFill>
            </a:rPr>
            <a:t>ekspresja/uczucia</a:t>
          </a:r>
        </a:p>
        <a:p>
          <a:endParaRPr lang="pl-PL" sz="1900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F31BB1B0-580F-45D2-A986-3AF51A272946}" type="parTrans" cxnId="{940CBE79-0E84-4C24-A23A-44AF1598BF0B}">
      <dgm:prSet/>
      <dgm:spPr/>
      <dgm:t>
        <a:bodyPr/>
        <a:lstStyle/>
        <a:p>
          <a:endParaRPr lang="pl-PL"/>
        </a:p>
      </dgm:t>
    </dgm:pt>
    <dgm:pt modelId="{AC1F25B6-16CE-4AD7-BC8A-728A9E69CAEC}" type="sibTrans" cxnId="{940CBE79-0E84-4C24-A23A-44AF1598BF0B}">
      <dgm:prSet/>
      <dgm:spPr/>
      <dgm:t>
        <a:bodyPr/>
        <a:lstStyle/>
        <a:p>
          <a:endParaRPr lang="pl-PL"/>
        </a:p>
      </dgm:t>
    </dgm:pt>
    <dgm:pt modelId="{C3D5E374-1CF7-48FD-B223-3EED55DBC6B6}">
      <dgm:prSet phldrT="[Tekst]" custT="1"/>
      <dgm:spPr/>
      <dgm:t>
        <a:bodyPr/>
        <a:lstStyle/>
        <a:p>
          <a:r>
            <a:rPr lang="pl-PL" sz="2800" b="1" dirty="0">
              <a:solidFill>
                <a:schemeClr val="tx1"/>
              </a:solidFill>
            </a:rPr>
            <a:t>Zgodny</a:t>
          </a:r>
        </a:p>
        <a:p>
          <a:r>
            <a:rPr lang="pl-PL" sz="2200" dirty="0"/>
            <a:t>logika/sprawiedliwość</a:t>
          </a:r>
        </a:p>
      </dgm:t>
    </dgm:pt>
    <dgm:pt modelId="{68B78410-3E17-4D43-8811-D44186BCC844}" type="parTrans" cxnId="{A67015FD-0B98-451A-BB1A-3108C11AF3EC}">
      <dgm:prSet/>
      <dgm:spPr/>
      <dgm:t>
        <a:bodyPr/>
        <a:lstStyle/>
        <a:p>
          <a:endParaRPr lang="pl-PL"/>
        </a:p>
      </dgm:t>
    </dgm:pt>
    <dgm:pt modelId="{E6819636-4063-4141-96C4-6E26DBD1BE30}" type="sibTrans" cxnId="{A67015FD-0B98-451A-BB1A-3108C11AF3EC}">
      <dgm:prSet/>
      <dgm:spPr/>
      <dgm:t>
        <a:bodyPr/>
        <a:lstStyle/>
        <a:p>
          <a:endParaRPr lang="pl-PL"/>
        </a:p>
      </dgm:t>
    </dgm:pt>
    <dgm:pt modelId="{09501816-D347-4BBF-80D5-04B13DEA6195}">
      <dgm:prSet custT="1"/>
      <dgm:spPr>
        <a:solidFill>
          <a:srgbClr val="92D050"/>
        </a:solidFill>
      </dgm:spPr>
      <dgm:t>
        <a:bodyPr/>
        <a:lstStyle/>
        <a:p>
          <a:r>
            <a:rPr lang="pl-PL" sz="2800" dirty="0">
              <a:solidFill>
                <a:schemeClr val="tx1"/>
              </a:solidFill>
            </a:rPr>
            <a:t>Stabilny</a:t>
          </a:r>
        </a:p>
        <a:p>
          <a:r>
            <a:rPr lang="pl-PL" sz="2200" dirty="0"/>
            <a:t>uczucia/konsensus</a:t>
          </a:r>
        </a:p>
      </dgm:t>
    </dgm:pt>
    <dgm:pt modelId="{5373EE0C-3147-4EF4-8E3A-BFA1E9416B4C}" type="parTrans" cxnId="{F6477BDE-3750-4AD3-8ECE-490C20D771E2}">
      <dgm:prSet/>
      <dgm:spPr/>
      <dgm:t>
        <a:bodyPr/>
        <a:lstStyle/>
        <a:p>
          <a:endParaRPr lang="pl-PL"/>
        </a:p>
      </dgm:t>
    </dgm:pt>
    <dgm:pt modelId="{84B65CE6-0F73-4997-A377-76477DBA8BBF}" type="sibTrans" cxnId="{F6477BDE-3750-4AD3-8ECE-490C20D771E2}">
      <dgm:prSet/>
      <dgm:spPr/>
      <dgm:t>
        <a:bodyPr/>
        <a:lstStyle/>
        <a:p>
          <a:endParaRPr lang="pl-PL"/>
        </a:p>
      </dgm:t>
    </dgm:pt>
    <dgm:pt modelId="{B18A47F8-FD17-4EE9-9E60-E4D337428013}" type="pres">
      <dgm:prSet presAssocID="{0A80202D-62B7-421F-B372-5567EAFEA080}" presName="matrix" presStyleCnt="0">
        <dgm:presLayoutVars>
          <dgm:chMax val="1"/>
          <dgm:dir/>
          <dgm:resizeHandles val="exact"/>
        </dgm:presLayoutVars>
      </dgm:prSet>
      <dgm:spPr/>
    </dgm:pt>
    <dgm:pt modelId="{1764CEEE-FC96-4AF9-A963-C9AA1FC63811}" type="pres">
      <dgm:prSet presAssocID="{0A80202D-62B7-421F-B372-5567EAFEA080}" presName="diamond" presStyleLbl="bgShp" presStyleIdx="0" presStyleCnt="1" custLinFactNeighborX="122" custLinFactNeighborY="1441"/>
      <dgm:spPr/>
    </dgm:pt>
    <dgm:pt modelId="{60EA7EE9-95BC-4827-96C4-DE5B06D0F5D5}" type="pres">
      <dgm:prSet presAssocID="{0A80202D-62B7-421F-B372-5567EAFEA080}" presName="quad1" presStyleLbl="node1" presStyleIdx="0" presStyleCnt="4" custScaleX="110198" custScaleY="97291" custLinFactNeighborX="-11509" custLinFactNeighborY="-5529">
        <dgm:presLayoutVars>
          <dgm:chMax val="0"/>
          <dgm:chPref val="0"/>
          <dgm:bulletEnabled val="1"/>
        </dgm:presLayoutVars>
      </dgm:prSet>
      <dgm:spPr/>
    </dgm:pt>
    <dgm:pt modelId="{443AC8EA-1902-4BA4-9B8E-A68EC793AC1F}" type="pres">
      <dgm:prSet presAssocID="{0A80202D-62B7-421F-B372-5567EAFEA080}" presName="quad2" presStyleLbl="node1" presStyleIdx="1" presStyleCnt="4" custScaleX="110242" custScaleY="96639" custLinFactNeighborX="-10" custLinFactNeighborY="-5371">
        <dgm:presLayoutVars>
          <dgm:chMax val="0"/>
          <dgm:chPref val="0"/>
          <dgm:bulletEnabled val="1"/>
        </dgm:presLayoutVars>
      </dgm:prSet>
      <dgm:spPr/>
    </dgm:pt>
    <dgm:pt modelId="{64C28955-70EA-4073-8816-AF8BDDA12373}" type="pres">
      <dgm:prSet presAssocID="{0A80202D-62B7-421F-B372-5567EAFEA080}" presName="quad3" presStyleLbl="node1" presStyleIdx="2" presStyleCnt="4" custScaleX="107797" custScaleY="90016" custLinFactNeighborX="-6842" custLinFactNeighborY="1145">
        <dgm:presLayoutVars>
          <dgm:chMax val="0"/>
          <dgm:chPref val="0"/>
          <dgm:bulletEnabled val="1"/>
        </dgm:presLayoutVars>
      </dgm:prSet>
      <dgm:spPr/>
    </dgm:pt>
    <dgm:pt modelId="{990E827F-9380-4A7C-A603-8D6EA0E1CED6}" type="pres">
      <dgm:prSet presAssocID="{0A80202D-62B7-421F-B372-5567EAFEA080}" presName="quad4" presStyleLbl="node1" presStyleIdx="3" presStyleCnt="4" custScaleX="107168" custScaleY="92948" custLinFactNeighborX="-2008" custLinFactNeighborY="1145">
        <dgm:presLayoutVars>
          <dgm:chMax val="0"/>
          <dgm:chPref val="0"/>
          <dgm:bulletEnabled val="1"/>
        </dgm:presLayoutVars>
      </dgm:prSet>
      <dgm:spPr/>
    </dgm:pt>
  </dgm:ptLst>
  <dgm:cxnLst>
    <dgm:cxn modelId="{724B390E-2433-4E59-B458-65544CB0577E}" type="presOf" srcId="{962D589B-D62C-4FE1-91FE-6C796901D21F}" destId="{443AC8EA-1902-4BA4-9B8E-A68EC793AC1F}" srcOrd="0" destOrd="0" presId="urn:microsoft.com/office/officeart/2005/8/layout/matrix3"/>
    <dgm:cxn modelId="{5E809B39-9A01-4E4B-A62A-2207B113BB2C}" srcId="{0A80202D-62B7-421F-B372-5567EAFEA080}" destId="{B1C3E4F7-32B1-4B3A-B027-77104A4B27A9}" srcOrd="0" destOrd="0" parTransId="{6AD462A7-CAA0-47A3-B138-DE03530BED09}" sibTransId="{9E161BA2-A3BB-4189-A0EC-3C1A5DD22C10}"/>
    <dgm:cxn modelId="{7B4D6A68-57D8-475A-99D1-1DA79072F50B}" type="presOf" srcId="{B1C3E4F7-32B1-4B3A-B027-77104A4B27A9}" destId="{60EA7EE9-95BC-4827-96C4-DE5B06D0F5D5}" srcOrd="0" destOrd="0" presId="urn:microsoft.com/office/officeart/2005/8/layout/matrix3"/>
    <dgm:cxn modelId="{B4E9826C-2CC3-4367-8013-D413EDB81E88}" type="presOf" srcId="{09501816-D347-4BBF-80D5-04B13DEA6195}" destId="{990E827F-9380-4A7C-A603-8D6EA0E1CED6}" srcOrd="0" destOrd="0" presId="urn:microsoft.com/office/officeart/2005/8/layout/matrix3"/>
    <dgm:cxn modelId="{A2300B76-5AB2-4360-B1A6-FFDB3A0EF148}" type="presOf" srcId="{C3D5E374-1CF7-48FD-B223-3EED55DBC6B6}" destId="{64C28955-70EA-4073-8816-AF8BDDA12373}" srcOrd="0" destOrd="0" presId="urn:microsoft.com/office/officeart/2005/8/layout/matrix3"/>
    <dgm:cxn modelId="{940CBE79-0E84-4C24-A23A-44AF1598BF0B}" srcId="{0A80202D-62B7-421F-B372-5567EAFEA080}" destId="{962D589B-D62C-4FE1-91FE-6C796901D21F}" srcOrd="1" destOrd="0" parTransId="{F31BB1B0-580F-45D2-A986-3AF51A272946}" sibTransId="{AC1F25B6-16CE-4AD7-BC8A-728A9E69CAEC}"/>
    <dgm:cxn modelId="{72CBAE7C-2394-4CF3-8D3D-ED51A108B3C3}" type="presOf" srcId="{0A80202D-62B7-421F-B372-5567EAFEA080}" destId="{B18A47F8-FD17-4EE9-9E60-E4D337428013}" srcOrd="0" destOrd="0" presId="urn:microsoft.com/office/officeart/2005/8/layout/matrix3"/>
    <dgm:cxn modelId="{F6477BDE-3750-4AD3-8ECE-490C20D771E2}" srcId="{0A80202D-62B7-421F-B372-5567EAFEA080}" destId="{09501816-D347-4BBF-80D5-04B13DEA6195}" srcOrd="3" destOrd="0" parTransId="{5373EE0C-3147-4EF4-8E3A-BFA1E9416B4C}" sibTransId="{84B65CE6-0F73-4997-A377-76477DBA8BBF}"/>
    <dgm:cxn modelId="{A67015FD-0B98-451A-BB1A-3108C11AF3EC}" srcId="{0A80202D-62B7-421F-B372-5567EAFEA080}" destId="{C3D5E374-1CF7-48FD-B223-3EED55DBC6B6}" srcOrd="2" destOrd="0" parTransId="{68B78410-3E17-4D43-8811-D44186BCC844}" sibTransId="{E6819636-4063-4141-96C4-6E26DBD1BE30}"/>
    <dgm:cxn modelId="{593003D4-1F2F-4F14-9AA3-EE90BEBBDBF7}" type="presParOf" srcId="{B18A47F8-FD17-4EE9-9E60-E4D337428013}" destId="{1764CEEE-FC96-4AF9-A963-C9AA1FC63811}" srcOrd="0" destOrd="0" presId="urn:microsoft.com/office/officeart/2005/8/layout/matrix3"/>
    <dgm:cxn modelId="{0BA22A21-BD7F-4515-A826-1123542A9036}" type="presParOf" srcId="{B18A47F8-FD17-4EE9-9E60-E4D337428013}" destId="{60EA7EE9-95BC-4827-96C4-DE5B06D0F5D5}" srcOrd="1" destOrd="0" presId="urn:microsoft.com/office/officeart/2005/8/layout/matrix3"/>
    <dgm:cxn modelId="{04B4B8FB-EA24-43F7-B080-DD46E75EC5EF}" type="presParOf" srcId="{B18A47F8-FD17-4EE9-9E60-E4D337428013}" destId="{443AC8EA-1902-4BA4-9B8E-A68EC793AC1F}" srcOrd="2" destOrd="0" presId="urn:microsoft.com/office/officeart/2005/8/layout/matrix3"/>
    <dgm:cxn modelId="{07256AEF-8519-4FEE-A980-E1E5F3E65A9F}" type="presParOf" srcId="{B18A47F8-FD17-4EE9-9E60-E4D337428013}" destId="{64C28955-70EA-4073-8816-AF8BDDA12373}" srcOrd="3" destOrd="0" presId="urn:microsoft.com/office/officeart/2005/8/layout/matrix3"/>
    <dgm:cxn modelId="{E374A3CF-7E81-43C1-9ECA-5DF26CCE0A60}" type="presParOf" srcId="{B18A47F8-FD17-4EE9-9E60-E4D337428013}" destId="{990E827F-9380-4A7C-A603-8D6EA0E1CED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8D9C5-EE62-4F15-8F20-A7BFAE805CCD}">
      <dsp:nvSpPr>
        <dsp:cNvPr id="0" name=""/>
        <dsp:cNvSpPr/>
      </dsp:nvSpPr>
      <dsp:spPr>
        <a:xfrm>
          <a:off x="0" y="588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1B3C0F8-68F0-413A-A285-B16FF64B3402}">
      <dsp:nvSpPr>
        <dsp:cNvPr id="0" name=""/>
        <dsp:cNvSpPr/>
      </dsp:nvSpPr>
      <dsp:spPr>
        <a:xfrm>
          <a:off x="0" y="588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Dostosuj język i sposób wypowiedzi do rozmówcy</a:t>
          </a:r>
          <a:endParaRPr lang="en-US" sz="2400" b="1" kern="1200" dirty="0"/>
        </a:p>
      </dsp:txBody>
      <dsp:txXfrm>
        <a:off x="0" y="588"/>
        <a:ext cx="8698693" cy="535928"/>
      </dsp:txXfrm>
    </dsp:sp>
    <dsp:sp modelId="{0FEE8A90-1F86-482A-A324-356EAFA49C9D}">
      <dsp:nvSpPr>
        <dsp:cNvPr id="0" name=""/>
        <dsp:cNvSpPr/>
      </dsp:nvSpPr>
      <dsp:spPr>
        <a:xfrm>
          <a:off x="0" y="536517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D6F86D1-9949-4DDB-8619-8A964916DBC4}">
      <dsp:nvSpPr>
        <dsp:cNvPr id="0" name=""/>
        <dsp:cNvSpPr/>
      </dsp:nvSpPr>
      <dsp:spPr>
        <a:xfrm>
          <a:off x="0" y="536517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Wypowiedź kieruj do konkretnej osoby</a:t>
          </a:r>
          <a:endParaRPr lang="en-US" sz="2400" b="1" kern="1200" dirty="0"/>
        </a:p>
      </dsp:txBody>
      <dsp:txXfrm>
        <a:off x="0" y="536517"/>
        <a:ext cx="8698693" cy="535928"/>
      </dsp:txXfrm>
    </dsp:sp>
    <dsp:sp modelId="{4040D223-750C-4A21-9E24-D9E072A65F6F}">
      <dsp:nvSpPr>
        <dsp:cNvPr id="0" name=""/>
        <dsp:cNvSpPr/>
      </dsp:nvSpPr>
      <dsp:spPr>
        <a:xfrm>
          <a:off x="0" y="1072446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173CAA2-1030-4EF3-831A-05EEAEA6ABC0}">
      <dsp:nvSpPr>
        <dsp:cNvPr id="0" name=""/>
        <dsp:cNvSpPr/>
      </dsp:nvSpPr>
      <dsp:spPr>
        <a:xfrm>
          <a:off x="0" y="1072446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Nie używaj ogólników, mów od ogółu do szczegółu</a:t>
          </a:r>
          <a:endParaRPr lang="en-US" sz="2400" b="1" kern="1200" dirty="0"/>
        </a:p>
      </dsp:txBody>
      <dsp:txXfrm>
        <a:off x="0" y="1072446"/>
        <a:ext cx="8698693" cy="535928"/>
      </dsp:txXfrm>
    </dsp:sp>
    <dsp:sp modelId="{C6D78A1C-017C-45ED-A0C8-E85F48109B3A}">
      <dsp:nvSpPr>
        <dsp:cNvPr id="0" name=""/>
        <dsp:cNvSpPr/>
      </dsp:nvSpPr>
      <dsp:spPr>
        <a:xfrm>
          <a:off x="0" y="1608374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252B08A-FBD0-4645-BF42-80143A02E793}">
      <dsp:nvSpPr>
        <dsp:cNvPr id="0" name=""/>
        <dsp:cNvSpPr/>
      </dsp:nvSpPr>
      <dsp:spPr>
        <a:xfrm>
          <a:off x="0" y="1608374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Jeśli krytykujesz – to zachowanie, a nie osobę</a:t>
          </a:r>
          <a:endParaRPr lang="en-US" sz="2400" b="1" kern="1200" dirty="0"/>
        </a:p>
      </dsp:txBody>
      <dsp:txXfrm>
        <a:off x="0" y="1608374"/>
        <a:ext cx="8698693" cy="535928"/>
      </dsp:txXfrm>
    </dsp:sp>
    <dsp:sp modelId="{3226F35F-128A-432A-A965-57518DC6FBEE}">
      <dsp:nvSpPr>
        <dsp:cNvPr id="0" name=""/>
        <dsp:cNvSpPr/>
      </dsp:nvSpPr>
      <dsp:spPr>
        <a:xfrm>
          <a:off x="0" y="2144303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0437C62-9A5B-464E-9C0D-8BC38FDCE755}">
      <dsp:nvSpPr>
        <dsp:cNvPr id="0" name=""/>
        <dsp:cNvSpPr/>
      </dsp:nvSpPr>
      <dsp:spPr>
        <a:xfrm>
          <a:off x="0" y="2144303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Nie mów zbyt szybko</a:t>
          </a:r>
          <a:endParaRPr lang="en-US" sz="2400" b="1" kern="1200" dirty="0"/>
        </a:p>
      </dsp:txBody>
      <dsp:txXfrm>
        <a:off x="0" y="2144303"/>
        <a:ext cx="8698693" cy="535928"/>
      </dsp:txXfrm>
    </dsp:sp>
    <dsp:sp modelId="{5BB50F95-3CAA-42F9-9096-4296B4635AD4}">
      <dsp:nvSpPr>
        <dsp:cNvPr id="0" name=""/>
        <dsp:cNvSpPr/>
      </dsp:nvSpPr>
      <dsp:spPr>
        <a:xfrm>
          <a:off x="0" y="2680232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8F2F4A5-8BFE-45F7-8DCC-CD0A0DD64C37}">
      <dsp:nvSpPr>
        <dsp:cNvPr id="0" name=""/>
        <dsp:cNvSpPr/>
      </dsp:nvSpPr>
      <dsp:spPr>
        <a:xfrm>
          <a:off x="0" y="2680232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Nie okazuj złości czy irytacji</a:t>
          </a:r>
          <a:endParaRPr lang="en-US" sz="2400" b="1" kern="1200" dirty="0"/>
        </a:p>
      </dsp:txBody>
      <dsp:txXfrm>
        <a:off x="0" y="2680232"/>
        <a:ext cx="8698693" cy="535928"/>
      </dsp:txXfrm>
    </dsp:sp>
    <dsp:sp modelId="{41BA5F86-BD3D-40CF-98F4-40D1CDE7C56D}">
      <dsp:nvSpPr>
        <dsp:cNvPr id="0" name=""/>
        <dsp:cNvSpPr/>
      </dsp:nvSpPr>
      <dsp:spPr>
        <a:xfrm>
          <a:off x="0" y="3216161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47E04E-31E8-45D8-A1B7-5295E80CC801}">
      <dsp:nvSpPr>
        <dsp:cNvPr id="0" name=""/>
        <dsp:cNvSpPr/>
      </dsp:nvSpPr>
      <dsp:spPr>
        <a:xfrm>
          <a:off x="0" y="3216161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Utrzymuj kontakt wzrokowy</a:t>
          </a:r>
          <a:endParaRPr lang="en-US" sz="2400" b="1" kern="1200" dirty="0"/>
        </a:p>
      </dsp:txBody>
      <dsp:txXfrm>
        <a:off x="0" y="3216161"/>
        <a:ext cx="8698693" cy="535928"/>
      </dsp:txXfrm>
    </dsp:sp>
    <dsp:sp modelId="{C765D56E-83D1-48C3-BDEB-32C391AA5F6F}">
      <dsp:nvSpPr>
        <dsp:cNvPr id="0" name=""/>
        <dsp:cNvSpPr/>
      </dsp:nvSpPr>
      <dsp:spPr>
        <a:xfrm>
          <a:off x="0" y="3752089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7B5101B-2B6D-4ADC-9373-6EDA113F568B}">
      <dsp:nvSpPr>
        <dsp:cNvPr id="0" name=""/>
        <dsp:cNvSpPr/>
      </dsp:nvSpPr>
      <dsp:spPr>
        <a:xfrm>
          <a:off x="0" y="3752089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Wiedz co chcesz powiedzieć i dlaczego</a:t>
          </a:r>
          <a:endParaRPr lang="en-US" sz="2400" b="1" kern="1200" dirty="0"/>
        </a:p>
      </dsp:txBody>
      <dsp:txXfrm>
        <a:off x="0" y="3752089"/>
        <a:ext cx="8698693" cy="535928"/>
      </dsp:txXfrm>
    </dsp:sp>
    <dsp:sp modelId="{1BC7C6AC-01BD-4E17-8D5B-26D09389BEB7}">
      <dsp:nvSpPr>
        <dsp:cNvPr id="0" name=""/>
        <dsp:cNvSpPr/>
      </dsp:nvSpPr>
      <dsp:spPr>
        <a:xfrm>
          <a:off x="0" y="4288018"/>
          <a:ext cx="869869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98D9BF0-2E2B-4CDB-B570-CC1583DC1396}">
      <dsp:nvSpPr>
        <dsp:cNvPr id="0" name=""/>
        <dsp:cNvSpPr/>
      </dsp:nvSpPr>
      <dsp:spPr>
        <a:xfrm>
          <a:off x="0" y="4288018"/>
          <a:ext cx="8698693" cy="535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/>
            <a:t>Nie antagonizuj rozmówcy </a:t>
          </a:r>
          <a:endParaRPr lang="en-US" sz="2400" b="1" kern="1200" dirty="0"/>
        </a:p>
      </dsp:txBody>
      <dsp:txXfrm>
        <a:off x="0" y="4288018"/>
        <a:ext cx="8698693" cy="5359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D58CB-B3F0-4BCB-A98E-41078925C0CC}">
      <dsp:nvSpPr>
        <dsp:cNvPr id="0" name=""/>
        <dsp:cNvSpPr/>
      </dsp:nvSpPr>
      <dsp:spPr>
        <a:xfrm>
          <a:off x="522245" y="64819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98CCD-22EA-4C52-8B24-6CEF021DF8B4}">
      <dsp:nvSpPr>
        <dsp:cNvPr id="0" name=""/>
        <dsp:cNvSpPr/>
      </dsp:nvSpPr>
      <dsp:spPr>
        <a:xfrm>
          <a:off x="756245" y="882191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162B5-9969-41FA-9783-F7D7F0B38DF0}">
      <dsp:nvSpPr>
        <dsp:cNvPr id="0" name=""/>
        <dsp:cNvSpPr/>
      </dsp:nvSpPr>
      <dsp:spPr>
        <a:xfrm>
          <a:off x="171245" y="208819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500" kern="1200"/>
            <a:t>Słuchanie łagodzi nieporozumienia</a:t>
          </a:r>
          <a:endParaRPr lang="en-US" sz="1500" kern="1200"/>
        </a:p>
      </dsp:txBody>
      <dsp:txXfrm>
        <a:off x="171245" y="2088191"/>
        <a:ext cx="1800000" cy="720000"/>
      </dsp:txXfrm>
    </dsp:sp>
    <dsp:sp modelId="{43B46928-0B7B-4DB9-8BA4-CD1F2AA87EC0}">
      <dsp:nvSpPr>
        <dsp:cNvPr id="0" name=""/>
        <dsp:cNvSpPr/>
      </dsp:nvSpPr>
      <dsp:spPr>
        <a:xfrm>
          <a:off x="2637245" y="64819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5A447-153E-4415-8EE2-1F5970E5B7AE}">
      <dsp:nvSpPr>
        <dsp:cNvPr id="0" name=""/>
        <dsp:cNvSpPr/>
      </dsp:nvSpPr>
      <dsp:spPr>
        <a:xfrm>
          <a:off x="2871245" y="882191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295A07-B43F-49D6-AC91-A86C0B16F37B}">
      <dsp:nvSpPr>
        <dsp:cNvPr id="0" name=""/>
        <dsp:cNvSpPr/>
      </dsp:nvSpPr>
      <dsp:spPr>
        <a:xfrm>
          <a:off x="2286245" y="208819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500" kern="1200"/>
            <a:t>Słuchanie umożliwia współpracę</a:t>
          </a:r>
          <a:endParaRPr lang="en-US" sz="1500" kern="1200"/>
        </a:p>
      </dsp:txBody>
      <dsp:txXfrm>
        <a:off x="2286245" y="2088191"/>
        <a:ext cx="1800000" cy="720000"/>
      </dsp:txXfrm>
    </dsp:sp>
    <dsp:sp modelId="{7C44BB7B-58AA-49C1-BE79-9FBD234B87F2}">
      <dsp:nvSpPr>
        <dsp:cNvPr id="0" name=""/>
        <dsp:cNvSpPr/>
      </dsp:nvSpPr>
      <dsp:spPr>
        <a:xfrm>
          <a:off x="4752245" y="64819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30248F-B743-4FD8-81F4-2BF41456EAD6}">
      <dsp:nvSpPr>
        <dsp:cNvPr id="0" name=""/>
        <dsp:cNvSpPr/>
      </dsp:nvSpPr>
      <dsp:spPr>
        <a:xfrm>
          <a:off x="4986245" y="882191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F6CE4-761B-4DE7-887C-7CBA7073B495}">
      <dsp:nvSpPr>
        <dsp:cNvPr id="0" name=""/>
        <dsp:cNvSpPr/>
      </dsp:nvSpPr>
      <dsp:spPr>
        <a:xfrm>
          <a:off x="4401245" y="208819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500" kern="1200"/>
            <a:t>Słuchanie pomaga przy podejmowaniu decyzji</a:t>
          </a:r>
          <a:endParaRPr lang="en-US" sz="1500" kern="1200"/>
        </a:p>
      </dsp:txBody>
      <dsp:txXfrm>
        <a:off x="4401245" y="2088191"/>
        <a:ext cx="1800000" cy="720000"/>
      </dsp:txXfrm>
    </dsp:sp>
    <dsp:sp modelId="{44B30797-6AB7-4AA9-9DBF-148B3D16AB65}">
      <dsp:nvSpPr>
        <dsp:cNvPr id="0" name=""/>
        <dsp:cNvSpPr/>
      </dsp:nvSpPr>
      <dsp:spPr>
        <a:xfrm>
          <a:off x="6867245" y="64819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1CF98-31A3-4717-9EAC-E4EF9FFEA668}">
      <dsp:nvSpPr>
        <dsp:cNvPr id="0" name=""/>
        <dsp:cNvSpPr/>
      </dsp:nvSpPr>
      <dsp:spPr>
        <a:xfrm>
          <a:off x="7101245" y="882191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30617-5DC9-4445-88BF-07A67ABA6643}">
      <dsp:nvSpPr>
        <dsp:cNvPr id="0" name=""/>
        <dsp:cNvSpPr/>
      </dsp:nvSpPr>
      <dsp:spPr>
        <a:xfrm>
          <a:off x="6516245" y="208819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500" kern="1200" dirty="0"/>
            <a:t>Słuchanie podbudowuje pewność siebie</a:t>
          </a:r>
          <a:endParaRPr lang="en-US" sz="1500" kern="1200" dirty="0"/>
        </a:p>
      </dsp:txBody>
      <dsp:txXfrm>
        <a:off x="6516245" y="2088191"/>
        <a:ext cx="1800000" cy="720000"/>
      </dsp:txXfrm>
    </dsp:sp>
    <dsp:sp modelId="{EF3DBAC4-1B13-4DD9-9EBE-1B957BDB83FF}">
      <dsp:nvSpPr>
        <dsp:cNvPr id="0" name=""/>
        <dsp:cNvSpPr/>
      </dsp:nvSpPr>
      <dsp:spPr>
        <a:xfrm>
          <a:off x="8982245" y="648191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65A630-83D3-4DA8-BC19-D4D572D266FB}">
      <dsp:nvSpPr>
        <dsp:cNvPr id="0" name=""/>
        <dsp:cNvSpPr/>
      </dsp:nvSpPr>
      <dsp:spPr>
        <a:xfrm>
          <a:off x="9216245" y="882191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02F133-9406-4355-8BF0-55078239F0F7}">
      <dsp:nvSpPr>
        <dsp:cNvPr id="0" name=""/>
        <dsp:cNvSpPr/>
      </dsp:nvSpPr>
      <dsp:spPr>
        <a:xfrm>
          <a:off x="8631245" y="208819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500" kern="1200"/>
            <a:t>Słuchanie buduje więzi</a:t>
          </a:r>
          <a:endParaRPr lang="en-US" sz="1500" kern="1200"/>
        </a:p>
      </dsp:txBody>
      <dsp:txXfrm>
        <a:off x="8631245" y="2088191"/>
        <a:ext cx="18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9DAFB-690B-474D-B6BB-D33AFA3EF76D}">
      <dsp:nvSpPr>
        <dsp:cNvPr id="0" name=""/>
        <dsp:cNvSpPr/>
      </dsp:nvSpPr>
      <dsp:spPr>
        <a:xfrm>
          <a:off x="4876" y="1772222"/>
          <a:ext cx="2838760" cy="11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kern="1200" dirty="0"/>
            <a:t>obserwacja</a:t>
          </a:r>
        </a:p>
      </dsp:txBody>
      <dsp:txXfrm>
        <a:off x="572628" y="1772222"/>
        <a:ext cx="1703256" cy="1135504"/>
      </dsp:txXfrm>
    </dsp:sp>
    <dsp:sp modelId="{65E9EF83-46C6-4CCB-9222-C90952ABD82F}">
      <dsp:nvSpPr>
        <dsp:cNvPr id="0" name=""/>
        <dsp:cNvSpPr/>
      </dsp:nvSpPr>
      <dsp:spPr>
        <a:xfrm>
          <a:off x="2559761" y="1772222"/>
          <a:ext cx="2838760" cy="11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kern="1200" dirty="0"/>
            <a:t>uczucia</a:t>
          </a:r>
        </a:p>
      </dsp:txBody>
      <dsp:txXfrm>
        <a:off x="3127513" y="1772222"/>
        <a:ext cx="1703256" cy="1135504"/>
      </dsp:txXfrm>
    </dsp:sp>
    <dsp:sp modelId="{CC439C40-463B-4576-834C-A1328C76FC43}">
      <dsp:nvSpPr>
        <dsp:cNvPr id="0" name=""/>
        <dsp:cNvSpPr/>
      </dsp:nvSpPr>
      <dsp:spPr>
        <a:xfrm>
          <a:off x="5114645" y="1772222"/>
          <a:ext cx="2838760" cy="11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kern="1200" dirty="0"/>
            <a:t>potrzeby</a:t>
          </a:r>
        </a:p>
      </dsp:txBody>
      <dsp:txXfrm>
        <a:off x="5682397" y="1772222"/>
        <a:ext cx="1703256" cy="1135504"/>
      </dsp:txXfrm>
    </dsp:sp>
    <dsp:sp modelId="{31281D79-DC81-4BDB-86C6-B6DA6FD48CF3}">
      <dsp:nvSpPr>
        <dsp:cNvPr id="0" name=""/>
        <dsp:cNvSpPr/>
      </dsp:nvSpPr>
      <dsp:spPr>
        <a:xfrm>
          <a:off x="7669529" y="1772222"/>
          <a:ext cx="2838760" cy="11355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kern="1200" dirty="0"/>
            <a:t>prośba</a:t>
          </a:r>
        </a:p>
      </dsp:txBody>
      <dsp:txXfrm>
        <a:off x="8237281" y="1772222"/>
        <a:ext cx="1703256" cy="11355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64CEEE-FC96-4AF9-A963-C9AA1FC63811}">
      <dsp:nvSpPr>
        <dsp:cNvPr id="0" name=""/>
        <dsp:cNvSpPr/>
      </dsp:nvSpPr>
      <dsp:spPr>
        <a:xfrm>
          <a:off x="362268" y="0"/>
          <a:ext cx="5236768" cy="523676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EA7EE9-95BC-4827-96C4-DE5B06D0F5D5}">
      <dsp:nvSpPr>
        <dsp:cNvPr id="0" name=""/>
        <dsp:cNvSpPr/>
      </dsp:nvSpPr>
      <dsp:spPr>
        <a:xfrm>
          <a:off x="514181" y="384572"/>
          <a:ext cx="2250617" cy="1987012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Dominujący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logika/wygrana</a:t>
          </a:r>
        </a:p>
      </dsp:txBody>
      <dsp:txXfrm>
        <a:off x="611179" y="481570"/>
        <a:ext cx="2056621" cy="1793016"/>
      </dsp:txXfrm>
    </dsp:sp>
    <dsp:sp modelId="{443AC8EA-1902-4BA4-9B8E-A68EC793AC1F}">
      <dsp:nvSpPr>
        <dsp:cNvPr id="0" name=""/>
        <dsp:cNvSpPr/>
      </dsp:nvSpPr>
      <dsp:spPr>
        <a:xfrm>
          <a:off x="2948023" y="387798"/>
          <a:ext cx="2251515" cy="1973696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>
              <a:solidFill>
                <a:schemeClr val="tx2">
                  <a:lumMod val="90000"/>
                  <a:lumOff val="10000"/>
                </a:schemeClr>
              </a:solidFill>
            </a:rPr>
            <a:t>Inspirujący</a:t>
          </a:r>
          <a:endParaRPr lang="pl-PL" sz="19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solidFill>
                <a:schemeClr val="bg1"/>
              </a:solidFill>
            </a:rPr>
            <a:t>ekspresja/uczucia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9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3044371" y="484146"/>
        <a:ext cx="2058819" cy="1781000"/>
      </dsp:txXfrm>
    </dsp:sp>
    <dsp:sp modelId="{64C28955-70EA-4073-8816-AF8BDDA12373}">
      <dsp:nvSpPr>
        <dsp:cNvPr id="0" name=""/>
        <dsp:cNvSpPr/>
      </dsp:nvSpPr>
      <dsp:spPr>
        <a:xfrm>
          <a:off x="634015" y="2720320"/>
          <a:ext cx="2201580" cy="18384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>
              <a:solidFill>
                <a:schemeClr val="tx1"/>
              </a:solidFill>
            </a:rPr>
            <a:t>Zgodny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logika/sprawiedliwość</a:t>
          </a:r>
        </a:p>
      </dsp:txBody>
      <dsp:txXfrm>
        <a:off x="723760" y="2810065"/>
        <a:ext cx="2022090" cy="1658942"/>
      </dsp:txXfrm>
    </dsp:sp>
    <dsp:sp modelId="{990E827F-9380-4A7C-A603-8D6EA0E1CED6}">
      <dsp:nvSpPr>
        <dsp:cNvPr id="0" name=""/>
        <dsp:cNvSpPr/>
      </dsp:nvSpPr>
      <dsp:spPr>
        <a:xfrm>
          <a:off x="2938607" y="2720320"/>
          <a:ext cx="2188734" cy="1898313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 dirty="0">
              <a:solidFill>
                <a:schemeClr val="tx1"/>
              </a:solidFill>
            </a:rPr>
            <a:t>Stabilny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uczucia/konsensus</a:t>
          </a:r>
        </a:p>
      </dsp:txBody>
      <dsp:txXfrm>
        <a:off x="3031275" y="2812988"/>
        <a:ext cx="2003398" cy="1712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20.08.2025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20.08.2025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2469" y="755968"/>
            <a:ext cx="4077645" cy="635222"/>
          </a:xfrm>
        </p:spPr>
        <p:txBody>
          <a:bodyPr anchor="b">
            <a:noAutofit/>
          </a:bodyPr>
          <a:lstStyle>
            <a:lvl1pPr marL="0" indent="0">
              <a:buNone/>
              <a:defRPr sz="2456" b="0">
                <a:solidFill>
                  <a:schemeClr val="tx1"/>
                </a:solidFill>
              </a:defRPr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0022" y="1400523"/>
            <a:ext cx="4330092" cy="3340607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31056" y="755968"/>
            <a:ext cx="4091104" cy="635222"/>
          </a:xfrm>
        </p:spPr>
        <p:txBody>
          <a:bodyPr anchor="b">
            <a:noAutofit/>
          </a:bodyPr>
          <a:lstStyle>
            <a:lvl1pPr marL="0" indent="0">
              <a:buNone/>
              <a:defRPr sz="2456" b="0">
                <a:solidFill>
                  <a:schemeClr val="tx1"/>
                </a:solidFill>
              </a:defRPr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8" y="1391190"/>
            <a:ext cx="4322667" cy="3340607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A2CF1-0EB2-4673-802D-3371233E4A77}" type="datetime2">
              <a:rPr lang="en-US" smtClean="0"/>
              <a:t>Wednesday, August 20, 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58613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20.08.2025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20.08.2025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  <p:sldLayoutId id="2147483743" r:id="rId11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5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s://www.pexels.com/pl-pl/zdjecie/grupa-ludzi-siedzacych-w-pokoju-2422294/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vivalabuenavida.blogspot.com/2011/01/bqotd-hot-button-issues.html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hyperlink" Target="https://www.the-generous-husband.com/2017/07/13/avoid-hot-button-words/" TargetMode="External"/><Relationship Id="rId4" Type="http://schemas.openxmlformats.org/officeDocument/2006/relationships/image" Target="../media/image4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92477" cy="2520924"/>
          </a:xfrm>
        </p:spPr>
        <p:txBody>
          <a:bodyPr>
            <a:normAutofit/>
          </a:bodyPr>
          <a:lstStyle/>
          <a:p>
            <a:pPr algn="r"/>
            <a:r>
              <a:rPr lang="pl-PL" dirty="0"/>
              <a:t>MEDIATOR SZKOLNY</a:t>
            </a:r>
            <a:br>
              <a:rPr lang="pl-PL" dirty="0"/>
            </a:br>
            <a:br>
              <a:rPr lang="pl-PL" dirty="0"/>
            </a:br>
            <a:r>
              <a:rPr lang="pl-PL"/>
              <a:t>Moduł 4: </a:t>
            </a:r>
            <a:r>
              <a:rPr lang="pl-PL" dirty="0"/>
              <a:t>Komunikacja interpersonalna</a:t>
            </a:r>
            <a:br>
              <a:rPr lang="pl-PL" dirty="0"/>
            </a:br>
            <a:br>
              <a:rPr lang="pl-PL" dirty="0"/>
            </a:br>
            <a:r>
              <a:rPr lang="pl-PL" sz="2400" b="0" dirty="0"/>
              <a:t>dr Monika </a:t>
            </a:r>
            <a:r>
              <a:rPr lang="pl-PL" sz="2400" b="0" dirty="0" err="1"/>
              <a:t>Wichłacz</a:t>
            </a:r>
            <a:endParaRPr lang="pl-PL" sz="2400" b="0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703A93-29CD-DD0F-F745-5FDBF84ED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30" y="3518576"/>
            <a:ext cx="2520280" cy="2087084"/>
          </a:xfrm>
        </p:spPr>
        <p:txBody>
          <a:bodyPr>
            <a:normAutofit/>
          </a:bodyPr>
          <a:lstStyle/>
          <a:p>
            <a:pPr algn="ctr"/>
            <a:r>
              <a:rPr lang="pl-PL" sz="3200" dirty="0"/>
              <a:t>Bariery</a:t>
            </a:r>
            <a:br>
              <a:rPr lang="pl-PL" sz="3200" dirty="0"/>
            </a:br>
            <a:r>
              <a:rPr lang="pl-PL" sz="3200" dirty="0"/>
              <a:t>w komunikacji</a:t>
            </a:r>
          </a:p>
        </p:txBody>
      </p:sp>
      <p:pic>
        <p:nvPicPr>
          <p:cNvPr id="7" name="Graphic 6" descr="Radio microphone">
            <a:extLst>
              <a:ext uri="{FF2B5EF4-FFF2-40B4-BE49-F238E27FC236}">
                <a16:creationId xmlns:a16="http://schemas.microsoft.com/office/drawing/2014/main" id="{4326A760-B8A4-9C07-A25A-41A97FC9C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259" y="1540274"/>
            <a:ext cx="1776399" cy="1776399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8470E33A-5D2F-9522-D1DE-527307BA6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643" y="539477"/>
            <a:ext cx="7420010" cy="605557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Niski poziom zainteresowania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Czynniki rozpraszające uwagę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Prowadzenie dialogu wewnętrznego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Wadliwy sposób przekazywania informacji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Mowa  ciała  niespójna  z  treścią  wypowiedzi,  jednoczesne  nadawanie  sprzecznych komunikatów 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Słaby kontakt wzrokowy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Oczekiwanie na zabranie głosu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Zwyczaj niesłuchania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Obrona (nie chcemy czegoś usłyszeć)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Przedwczesne formułowanie przypuszczeń i wniosków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Niekomunikowanie tego, co się naprawdę myśli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Brak wspólnego kodu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Przekaz nadawcy niedokładnie odzwierciedla jego intencje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Odbiorca inaczej interpretuje przekaz</a:t>
            </a:r>
          </a:p>
          <a:p>
            <a:pPr>
              <a:lnSpc>
                <a:spcPct val="90000"/>
              </a:lnSpc>
            </a:pPr>
            <a:r>
              <a:rPr lang="pl-PL" sz="2000" b="1" dirty="0">
                <a:solidFill>
                  <a:srgbClr val="C00000"/>
                </a:solidFill>
              </a:rPr>
              <a:t>Wypowiedź jest niejasna</a:t>
            </a:r>
          </a:p>
        </p:txBody>
      </p:sp>
    </p:spTree>
    <p:extLst>
      <p:ext uri="{BB962C8B-B14F-4D97-AF65-F5344CB8AC3E}">
        <p14:creationId xmlns:p14="http://schemas.microsoft.com/office/powerpoint/2010/main" val="1984723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ytuł 1">
            <a:extLst>
              <a:ext uri="{FF2B5EF4-FFF2-40B4-BE49-F238E27FC236}">
                <a16:creationId xmlns:a16="http://schemas.microsoft.com/office/drawing/2014/main" id="{0D94EB2A-1A01-B02F-6A09-5E51535D30B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25766" y="6012085"/>
            <a:ext cx="9772667" cy="83422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80189" tIns="40094" rIns="80189" bIns="40094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pl-PL" altLang="pl-PL" sz="3200" dirty="0"/>
              <a:t>Komunikacja werbalna  – podstawowe zasady</a:t>
            </a:r>
          </a:p>
        </p:txBody>
      </p:sp>
      <p:sp>
        <p:nvSpPr>
          <p:cNvPr id="22531" name="Symbol zastępczy zawartości 2">
            <a:extLst>
              <a:ext uri="{FF2B5EF4-FFF2-40B4-BE49-F238E27FC236}">
                <a16:creationId xmlns:a16="http://schemas.microsoft.com/office/drawing/2014/main" id="{F6EABD91-4987-B678-9300-48A74ADF727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9322" y="611485"/>
            <a:ext cx="10225136" cy="540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80189" tIns="40094" rIns="80189" bIns="40094" numCol="1" rtlCol="0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Pozwól wypowiedzieć się rozmówcy/rozmówcom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Zapamiętuj fakty z rozmowy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Potwierdzaj, że słuchasz i rozumiesz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Nie przerywaj, nie ponaglaj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Bądź uważny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Zachęcaj do wyrażania swojego zdania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Parafrazuj – powtarzaj swoimi słowami wypowiedzi rozmówcy.</a:t>
            </a:r>
          </a:p>
          <a:p>
            <a:pPr eaLnBrk="1" hangingPunct="1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altLang="pl-PL" sz="2800" b="1" dirty="0">
                <a:solidFill>
                  <a:srgbClr val="C00000"/>
                </a:solidFill>
              </a:rPr>
              <a:t>Podsumowuj</a:t>
            </a:r>
          </a:p>
        </p:txBody>
      </p:sp>
    </p:spTree>
    <p:extLst>
      <p:ext uri="{BB962C8B-B14F-4D97-AF65-F5344CB8AC3E}">
        <p14:creationId xmlns:p14="http://schemas.microsoft.com/office/powerpoint/2010/main" val="3110272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osoba&#10;&#10;Opis wygenerowany automatycznie">
            <a:extLst>
              <a:ext uri="{FF2B5EF4-FFF2-40B4-BE49-F238E27FC236}">
                <a16:creationId xmlns:a16="http://schemas.microsoft.com/office/drawing/2014/main" id="{5D0B5A82-8658-FCB8-DEF4-62931CE423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254" r="856" b="-1"/>
          <a:stretch/>
        </p:blipFill>
        <p:spPr>
          <a:xfrm>
            <a:off x="17" y="772773"/>
            <a:ext cx="10691795" cy="6014136"/>
          </a:xfrm>
          <a:prstGeom prst="rect">
            <a:avLst/>
          </a:prstGeom>
        </p:spPr>
      </p:pic>
      <p:sp>
        <p:nvSpPr>
          <p:cNvPr id="23554" name="Tytuł 1">
            <a:extLst>
              <a:ext uri="{FF2B5EF4-FFF2-40B4-BE49-F238E27FC236}">
                <a16:creationId xmlns:a16="http://schemas.microsoft.com/office/drawing/2014/main" id="{DE9C8023-2B27-7D52-90CB-EE67574B9C1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0022" y="5404066"/>
            <a:ext cx="9284450" cy="1178281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80189" tIns="40094" rIns="80189" bIns="40094" numCol="1" rtlCol="0" anchor="t" anchorCtr="0" compatLnSpc="1">
            <a:prstTxWarp prst="textNoShape">
              <a:avLst/>
            </a:prstTxWarp>
            <a:normAutofit/>
          </a:bodyPr>
          <a:lstStyle/>
          <a:p>
            <a:br>
              <a:rPr lang="pl-PL" altLang="pl-PL" sz="3200" dirty="0"/>
            </a:br>
            <a:r>
              <a:rPr lang="pl-PL" altLang="pl-PL" sz="3200" dirty="0"/>
              <a:t>Przykazania </a:t>
            </a:r>
            <a:r>
              <a:rPr lang="pl-PL" altLang="pl-PL" sz="3200" b="1" dirty="0"/>
              <a:t>dobrego rozmówcy</a:t>
            </a:r>
          </a:p>
        </p:txBody>
      </p:sp>
      <p:graphicFrame>
        <p:nvGraphicFramePr>
          <p:cNvPr id="23561" name="Symbol zastępczy zawartości 2">
            <a:extLst>
              <a:ext uri="{FF2B5EF4-FFF2-40B4-BE49-F238E27FC236}">
                <a16:creationId xmlns:a16="http://schemas.microsoft.com/office/drawing/2014/main" id="{4EBD4BBD-9EA0-1811-17CC-D23498DF23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9298553"/>
              </p:ext>
            </p:extLst>
          </p:nvPr>
        </p:nvGraphicFramePr>
        <p:xfrm>
          <a:off x="161330" y="952199"/>
          <a:ext cx="8698693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55259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70C87F-A9FE-4AFC-3AEF-86D7714BE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611485"/>
            <a:ext cx="9579396" cy="824064"/>
          </a:xfrm>
        </p:spPr>
        <p:txBody>
          <a:bodyPr>
            <a:normAutofit/>
          </a:bodyPr>
          <a:lstStyle/>
          <a:p>
            <a:r>
              <a:rPr lang="pl-PL" sz="3200" dirty="0"/>
              <a:t>Kto komunikuje się, a kto źle? Skąd to wiesz?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6211D8C3-CBC3-DD28-8F81-DBC24623BF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370" y="1763613"/>
            <a:ext cx="9221687" cy="5139169"/>
          </a:xfrm>
        </p:spPr>
      </p:pic>
    </p:spTree>
    <p:extLst>
      <p:ext uri="{BB962C8B-B14F-4D97-AF65-F5344CB8AC3E}">
        <p14:creationId xmlns:p14="http://schemas.microsoft.com/office/powerpoint/2010/main" val="3595281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B6193-1C82-0327-FCA4-B9903673C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446" y="5993377"/>
            <a:ext cx="4162396" cy="1386860"/>
          </a:xfrm>
        </p:spPr>
        <p:txBody>
          <a:bodyPr>
            <a:normAutofit/>
          </a:bodyPr>
          <a:lstStyle/>
          <a:p>
            <a:br>
              <a:rPr lang="pl-PL" altLang="pl-PL" sz="3157" dirty="0"/>
            </a:br>
            <a:r>
              <a:rPr lang="pl-PL" altLang="pl-PL" sz="3157" dirty="0"/>
              <a:t>KOMUNIKACJA NIEWERBALNA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003A755-250E-4F69-CC4F-A13BFAD101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dirty="0">
                <a:solidFill>
                  <a:schemeClr val="tx2"/>
                </a:solidFill>
              </a:rPr>
              <a:t>Nastawienie pozytywne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7DB3A7F-92AF-0874-25E4-F325FFC5D7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7447" y="2050771"/>
            <a:ext cx="4322667" cy="3391309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postawa otwarta, zrelaksowana,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ramiona proste, rozchylone,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ciało pochylone lekko do przodu,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ręce wzdłuż boków,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głowa lekko uniesiona,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uśmiech, patrzenie w oczy,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 kiwanie aprobująco głową </a:t>
            </a:r>
          </a:p>
          <a:p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E4069DA-F0C6-4AD6-FD2C-27E6663B24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b="1" dirty="0">
                <a:solidFill>
                  <a:schemeClr val="tx2"/>
                </a:solidFill>
              </a:rPr>
              <a:t>Nastawienie negatywne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CCE78F7-45DC-14D9-58D5-57B6D7925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78846" y="1879534"/>
            <a:ext cx="4235888" cy="4172314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ręce w kieszeniach,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ramiona skrzyżowane,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chwytanie się za brodę,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ręce ukryte za plecami,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ramiona przykurczone,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 barki lekko uniesione,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postawa napięta,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wzrok rozbiegany,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dłonie zaciśnięte,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cała sylwetka spięta,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stanie bokiem,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pl-PL" altLang="pl-PL" sz="7016" dirty="0"/>
              <a:t>częste pocieranie nosa, głowy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7392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E4BB9A-D7A2-3176-C94B-C01FEE991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47" y="1619597"/>
            <a:ext cx="3240261" cy="1871889"/>
          </a:xfrm>
        </p:spPr>
        <p:txBody>
          <a:bodyPr anchor="t">
            <a:normAutofit/>
          </a:bodyPr>
          <a:lstStyle/>
          <a:p>
            <a:r>
              <a:rPr lang="pl-PL" sz="3200" dirty="0"/>
              <a:t>Dystans społeczny</a:t>
            </a:r>
          </a:p>
        </p:txBody>
      </p:sp>
      <p:pic>
        <p:nvPicPr>
          <p:cNvPr id="4" name="Obraz 3" descr="Obraz zawierający tekst, krąg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EBAF8946-654F-5D8F-4EDA-6888A4E6CD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8" r="4889" b="3"/>
          <a:stretch>
            <a:fillRect/>
          </a:stretch>
        </p:blipFill>
        <p:spPr>
          <a:xfrm>
            <a:off x="3761730" y="205196"/>
            <a:ext cx="6336704" cy="6825396"/>
          </a:xfrm>
          <a:prstGeom prst="rect">
            <a:avLst/>
          </a:prstGeom>
          <a:noFill/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12CC74A-F833-CF6C-7DD8-F3D0D11E7958}"/>
              </a:ext>
            </a:extLst>
          </p:cNvPr>
          <p:cNvSpPr txBox="1"/>
          <p:nvPr/>
        </p:nvSpPr>
        <p:spPr>
          <a:xfrm>
            <a:off x="2677726" y="3617894"/>
            <a:ext cx="5355451" cy="335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1579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3556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9DA595-7D48-CA9E-891A-D87DBC8F6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22" y="4981272"/>
            <a:ext cx="8128840" cy="1013115"/>
          </a:xfrm>
        </p:spPr>
        <p:txBody>
          <a:bodyPr anchor="ctr">
            <a:normAutofit/>
          </a:bodyPr>
          <a:lstStyle/>
          <a:p>
            <a:r>
              <a:rPr lang="pl-PL">
                <a:solidFill>
                  <a:srgbClr val="FFFFFF"/>
                </a:solidFill>
              </a:rPr>
              <a:t>Dlaczego warto słuchać</a:t>
            </a:r>
          </a:p>
        </p:txBody>
      </p:sp>
      <p:graphicFrame>
        <p:nvGraphicFramePr>
          <p:cNvPr id="28" name="Symbol zastępczy zawartości 2">
            <a:extLst>
              <a:ext uri="{FF2B5EF4-FFF2-40B4-BE49-F238E27FC236}">
                <a16:creationId xmlns:a16="http://schemas.microsoft.com/office/drawing/2014/main" id="{E137C014-2824-6ED4-FF24-25ED2FF75D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202308"/>
              </p:ext>
            </p:extLst>
          </p:nvPr>
        </p:nvGraphicFramePr>
        <p:xfrm>
          <a:off x="89322" y="2538004"/>
          <a:ext cx="10602491" cy="3456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pole tekstowe 2">
            <a:extLst>
              <a:ext uri="{FF2B5EF4-FFF2-40B4-BE49-F238E27FC236}">
                <a16:creationId xmlns:a16="http://schemas.microsoft.com/office/drawing/2014/main" id="{EE54D280-DBD0-8CDE-B048-7F0AF2502595}"/>
              </a:ext>
            </a:extLst>
          </p:cNvPr>
          <p:cNvSpPr txBox="1"/>
          <p:nvPr/>
        </p:nvSpPr>
        <p:spPr>
          <a:xfrm>
            <a:off x="1457474" y="751145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Dlaczego warto słuchać</a:t>
            </a:r>
          </a:p>
        </p:txBody>
      </p:sp>
    </p:spTree>
    <p:extLst>
      <p:ext uri="{BB962C8B-B14F-4D97-AF65-F5344CB8AC3E}">
        <p14:creationId xmlns:p14="http://schemas.microsoft.com/office/powerpoint/2010/main" val="2812378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1FBEFE8-10C0-D3DE-B76A-3B1F71E70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/>
              <a:t>Taktyki aktywnego słuchania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64AD8AD-C673-C77F-0C66-1292B1FC1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endParaRPr lang="pl-PL" sz="2800" dirty="0"/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Odzwierciedlanie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Parafraza 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Skupianie się na najważniejszym 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Dostrojenie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Potwierdzenie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Aprobata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Echo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dirty="0"/>
              <a:t>Ujawnienie emocji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36BE738-3F75-E141-8769-E2D0B03CF6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5676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3243D5-ADF6-808D-1AD3-53532D90F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9477"/>
            <a:ext cx="10691813" cy="1080001"/>
          </a:xfrm>
        </p:spPr>
        <p:txBody>
          <a:bodyPr>
            <a:normAutofit/>
          </a:bodyPr>
          <a:lstStyle/>
          <a:p>
            <a:r>
              <a:rPr lang="pl-PL" sz="3200" dirty="0"/>
              <a:t>Zasady przekazywania informacji zwrotnej uczniowi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61395E-159D-1774-7F3B-FA9A0B1E0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30" y="1259557"/>
            <a:ext cx="10441160" cy="5940280"/>
          </a:xfrm>
        </p:spPr>
        <p:txBody>
          <a:bodyPr>
            <a:normAutofit/>
          </a:bodyPr>
          <a:lstStyle/>
          <a:p>
            <a:r>
              <a:rPr lang="pl-PL" sz="2400" dirty="0"/>
              <a:t>Mów o zachowaniu ucznia, nie o samym uczniu.</a:t>
            </a:r>
          </a:p>
          <a:p>
            <a:r>
              <a:rPr lang="pl-PL" sz="2400" dirty="0"/>
              <a:t>Skup się na swoich spostrzeżeniach, a nie wyciągaj wniosków.</a:t>
            </a:r>
          </a:p>
          <a:p>
            <a:r>
              <a:rPr lang="pl-PL" sz="2400" dirty="0"/>
              <a:t>Dokonuj opisu, a nie ocen.</a:t>
            </a:r>
          </a:p>
          <a:p>
            <a:r>
              <a:rPr lang="pl-PL" sz="2400" dirty="0"/>
              <a:t>Opisuj zachowanie w kategoriach „mniej lub bardziej”, a nie „tak lub nie”.</a:t>
            </a:r>
          </a:p>
          <a:p>
            <a:r>
              <a:rPr lang="pl-PL" sz="2400" dirty="0"/>
              <a:t>Skup się na zachowaniu w odniesieniu do szczególnej sytuacji, najlepiej do „tu i teraz”, a nie </a:t>
            </a:r>
            <a:r>
              <a:rPr lang="pl-PL" sz="2400" dirty="0" err="1"/>
              <a:t>zachowaniach</a:t>
            </a:r>
            <a:r>
              <a:rPr lang="pl-PL" sz="2400" dirty="0"/>
              <a:t> w ogóle, umieszczonych „gdzieś i kiedyś”.</a:t>
            </a:r>
          </a:p>
          <a:p>
            <a:r>
              <a:rPr lang="pl-PL" sz="2400" dirty="0"/>
              <a:t>Dziel się pomysłami i informacjami, a nie dawaj rad.</a:t>
            </a:r>
          </a:p>
          <a:p>
            <a:r>
              <a:rPr lang="pl-PL" sz="2400" dirty="0"/>
              <a:t>Skup się na korzyści, jaką informacja zwrotna może dać uczniowi, a nie korzyści, jaką „wyrzucenie” jej z siebie da tobie.</a:t>
            </a:r>
          </a:p>
          <a:p>
            <a:r>
              <a:rPr lang="pl-PL" sz="2400" dirty="0"/>
              <a:t>Ogranicz się do tej liczby informacji, którą odbierający uczeń może spożytkować, a nie do tej, którą chciałbyś przekazać.</a:t>
            </a:r>
          </a:p>
          <a:p>
            <a:r>
              <a:rPr lang="pl-PL" sz="2400" dirty="0"/>
              <a:t>Uważaj na miejsce i czas, tak żebyś dzielił się osobistymi uwagami w stosownym momencie.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5355475-22C3-B9AB-C316-A74177514E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3039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3F7369-C1B3-459A-2AA4-560FF2F64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640" y="359838"/>
            <a:ext cx="10081826" cy="1080001"/>
          </a:xfrm>
        </p:spPr>
        <p:txBody>
          <a:bodyPr>
            <a:normAutofit/>
          </a:bodyPr>
          <a:lstStyle/>
          <a:p>
            <a:pPr algn="ctr"/>
            <a:r>
              <a:rPr lang="pl-PL" sz="3200" dirty="0"/>
              <a:t>Informacje zwrotne sprzyjają lepszemu porozumiewaniu się, jeśli: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990A287-9AEA-99C2-0171-7CC7B7CCF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378" y="1691605"/>
            <a:ext cx="9721080" cy="5256584"/>
          </a:xfrm>
        </p:spPr>
        <p:txBody>
          <a:bodyPr/>
          <a:lstStyle/>
          <a:p>
            <a:endParaRPr lang="pl-PL" sz="2400" dirty="0"/>
          </a:p>
          <a:p>
            <a:r>
              <a:rPr lang="pl-PL" sz="2400" dirty="0"/>
              <a:t>wskazują na konkretne zachowania; </a:t>
            </a:r>
          </a:p>
          <a:p>
            <a:r>
              <a:rPr lang="pl-PL" sz="2400" dirty="0"/>
              <a:t>określają uczucia i emocje nadawcy; </a:t>
            </a:r>
          </a:p>
          <a:p>
            <a:r>
              <a:rPr lang="pl-PL" sz="2400" dirty="0"/>
              <a:t>występują bezpośrednio po konkretnym zachowaniu lub wypowiedzi; </a:t>
            </a:r>
          </a:p>
          <a:p>
            <a:r>
              <a:rPr lang="pl-PL" sz="2400" dirty="0"/>
              <a:t>dotyczą zarówno pozytywnych, jak i negatywnych </a:t>
            </a:r>
            <a:r>
              <a:rPr lang="pl-PL" sz="2400" dirty="0" err="1"/>
              <a:t>zachowań</a:t>
            </a:r>
            <a:r>
              <a:rPr lang="pl-PL" sz="2400" dirty="0"/>
              <a:t>; </a:t>
            </a:r>
          </a:p>
          <a:p>
            <a:r>
              <a:rPr lang="pl-PL" sz="2400" dirty="0"/>
              <a:t>odnoszą się tylko do tych </a:t>
            </a:r>
            <a:r>
              <a:rPr lang="pl-PL" sz="2400" dirty="0" err="1"/>
              <a:t>zachowań</a:t>
            </a:r>
            <a:r>
              <a:rPr lang="pl-PL" sz="2400" dirty="0"/>
              <a:t>, które zależą od woli i decyzji drugiej osoby; </a:t>
            </a:r>
          </a:p>
          <a:p>
            <a:r>
              <a:rPr lang="pl-PL" sz="2400" dirty="0"/>
              <a:t>dotyczą własnych spostrzeżeń, a nie obserwacji osób trzecich; </a:t>
            </a:r>
          </a:p>
          <a:p>
            <a:r>
              <a:rPr lang="pl-PL" sz="2400" dirty="0"/>
              <a:t>mają cechy opisu, a nie oceny.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041F19E-507D-9679-9959-67B42C809E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98622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95E6E9-07E7-B573-3F7C-5AA7A6EC2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378" y="467469"/>
            <a:ext cx="8856405" cy="1080001"/>
          </a:xfrm>
        </p:spPr>
        <p:txBody>
          <a:bodyPr/>
          <a:lstStyle/>
          <a:p>
            <a:pPr algn="ctr"/>
            <a:r>
              <a:rPr lang="pl-PL" dirty="0"/>
              <a:t>Relacja z uczniem, rodzicem i współpracownikami (co jest ważne?)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FA670B6-3BB4-065F-C642-867DF648C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354" y="2051645"/>
            <a:ext cx="9649072" cy="5040560"/>
          </a:xfrm>
        </p:spPr>
        <p:txBody>
          <a:bodyPr>
            <a:normAutofit/>
          </a:bodyPr>
          <a:lstStyle/>
          <a:p>
            <a:pPr algn="just"/>
            <a:r>
              <a:rPr lang="pl-PL" sz="2000" dirty="0"/>
              <a:t>Umiejętności interpersonalne stanowią najważniejsze kompetencje zawodowe.</a:t>
            </a:r>
          </a:p>
          <a:p>
            <a:pPr algn="just"/>
            <a:r>
              <a:rPr lang="pl-PL" sz="2000" dirty="0"/>
              <a:t>Posiadanie wysokich kompetencji interpersonalnych potęguje naszą osobistą przewagę na rynku pracy.</a:t>
            </a:r>
          </a:p>
          <a:p>
            <a:pPr algn="just"/>
            <a:r>
              <a:rPr lang="pl-PL" sz="2000" dirty="0"/>
              <a:t>Pracę otrzymuje się w 70% dzięki wiedzy fachowej i w 30% dzięki umiejętnościom interpersonalnym.</a:t>
            </a:r>
          </a:p>
          <a:p>
            <a:pPr algn="just"/>
            <a:r>
              <a:rPr lang="pl-PL" sz="2000" dirty="0"/>
              <a:t>Pracę traci się w 70% z powodu niskich kompetencji społecznych i w 30% z braku wiedzy fachowej.</a:t>
            </a:r>
          </a:p>
          <a:p>
            <a:pPr algn="just"/>
            <a:r>
              <a:rPr lang="pl-PL" sz="2000" dirty="0"/>
              <a:t> 70% kompetencji związanych z ponadprzeciętnym wykonywaniem pracy to kompetencje interpersonalne.</a:t>
            </a:r>
          </a:p>
          <a:p>
            <a:pPr algn="just"/>
            <a:r>
              <a:rPr lang="pl-PL" sz="2000" dirty="0"/>
              <a:t> Posiadanie wysokich umiejętności interpersonalnych jest niezbędne do skutecznych oddziaływań wychowawczych, panowania nad klasą, budowania autorytetu i skutecznego oddziaływania wychowawczego.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E39EF3B-115F-CE07-CEC4-66C0AC1EF7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53148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obrazu 3">
            <a:extLst>
              <a:ext uri="{FF2B5EF4-FFF2-40B4-BE49-F238E27FC236}">
                <a16:creationId xmlns:a16="http://schemas.microsoft.com/office/drawing/2014/main" id="{42C699FC-3330-15C4-BB0D-53E1AE402E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06" r="1" b="13491"/>
          <a:stretch>
            <a:fillRect/>
          </a:stretch>
        </p:blipFill>
        <p:spPr>
          <a:xfrm>
            <a:off x="233339" y="-65709"/>
            <a:ext cx="6336704" cy="4504555"/>
          </a:xfrm>
          <a:prstGeom prst="rect">
            <a:avLst/>
          </a:prstGeom>
          <a:noFill/>
        </p:spPr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77004861-9CEA-20A0-87CA-3CA037EE3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>
            <a:normAutofit/>
          </a:bodyPr>
          <a:lstStyle/>
          <a:p>
            <a:r>
              <a:rPr lang="pl-PL" sz="3200" dirty="0"/>
              <a:t>Komunikacja bez przemocy</a:t>
            </a:r>
            <a:br>
              <a:rPr lang="pl-PL" dirty="0"/>
            </a:br>
            <a:r>
              <a:rPr lang="pl-PL" b="0" dirty="0"/>
              <a:t> </a:t>
            </a:r>
            <a:r>
              <a:rPr lang="pl-PL" dirty="0"/>
              <a:t>NVC (</a:t>
            </a:r>
            <a:r>
              <a:rPr lang="pl-PL" dirty="0" err="1"/>
              <a:t>Nonviolent</a:t>
            </a:r>
            <a:r>
              <a:rPr lang="pl-PL" dirty="0"/>
              <a:t> </a:t>
            </a:r>
            <a:r>
              <a:rPr lang="pl-PL" dirty="0" err="1"/>
              <a:t>Communication</a:t>
            </a:r>
            <a:r>
              <a:rPr lang="pl-P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89875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15E3D5-B735-34BB-ADEE-863075D81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363" y="395462"/>
            <a:ext cx="9216544" cy="576063"/>
          </a:xfrm>
        </p:spPr>
        <p:txBody>
          <a:bodyPr>
            <a:normAutofit fontScale="90000"/>
          </a:bodyPr>
          <a:lstStyle/>
          <a:p>
            <a:r>
              <a:rPr lang="pl-PL" sz="3600" dirty="0"/>
              <a:t>Kluczowe zasady</a:t>
            </a:r>
            <a:br>
              <a:rPr lang="pl-PL" b="0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3B43551-C1B5-8462-6F33-99ACA645D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354" y="1691605"/>
            <a:ext cx="10081120" cy="4968552"/>
          </a:xfrm>
        </p:spPr>
        <p:txBody>
          <a:bodyPr/>
          <a:lstStyle/>
          <a:p>
            <a:r>
              <a:rPr lang="pl-PL" sz="2200" dirty="0"/>
              <a:t>Najważniejszą wartością jest empatia - umożliwia głębokie zrozumienie i połączenie z uczuciami oraz potrzebami innych osób.</a:t>
            </a:r>
          </a:p>
          <a:p>
            <a:r>
              <a:rPr lang="pl-PL" sz="2200" dirty="0"/>
              <a:t>Nauka wyrażania własnych uczuć i potrzeb w sposób jasny i konstruktywny jest niezbędna dla skutecznej komunikacji i rozwiązywania konfliktów.</a:t>
            </a:r>
          </a:p>
          <a:p>
            <a:r>
              <a:rPr lang="pl-PL" sz="2200" dirty="0"/>
              <a:t>Aktywne słuchanie i unikanie szybkich ocen otwiera drogę do bardziej empatycznego i zrozumiałego dialogu.</a:t>
            </a:r>
          </a:p>
          <a:p>
            <a:r>
              <a:rPr lang="pl-PL" sz="2200" dirty="0"/>
              <a:t>Zrozumienie, że każde działanie jest wyrazem próby zaspokojenia konkretnej potrzeby, pomaga w budowaniu porozumienia.</a:t>
            </a:r>
          </a:p>
          <a:p>
            <a:r>
              <a:rPr lang="pl-PL" sz="2200" dirty="0"/>
              <a:t>Formułowanie próśb w sposób, który nie jest postrzegany jako żądanie, zwiększa szansę na współpracę i pozytywne relacje.</a:t>
            </a:r>
          </a:p>
          <a:p>
            <a:r>
              <a:rPr lang="pl-PL" sz="2200" dirty="0"/>
              <a:t>Opanowanie NVC wymaga czasu i praktyki, ale inwestycja ta przynosi znaczące korzyści w postaci lepszych relacji i większego zrozumienia międzyludzkiego</a:t>
            </a:r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422FEC3-54F9-D911-8670-0F523727C7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0754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A42736-404E-43B0-F91E-35CA81EF6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/>
              <a:t>4 elementy składowe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00B5A9E2-03AB-A26D-7BFB-7A902AAFCD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298714"/>
              </p:ext>
            </p:extLst>
          </p:nvPr>
        </p:nvGraphicFramePr>
        <p:xfrm>
          <a:off x="89322" y="1979613"/>
          <a:ext cx="10513167" cy="467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AE33F27-34A2-B67E-D384-860970EA1F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0643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45D99D-8EBD-BA94-1B51-BD45EE2FB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362" y="463518"/>
            <a:ext cx="7993800" cy="735062"/>
          </a:xfrm>
        </p:spPr>
        <p:txBody>
          <a:bodyPr>
            <a:normAutofit/>
          </a:bodyPr>
          <a:lstStyle/>
          <a:p>
            <a:pPr algn="ctr"/>
            <a:r>
              <a:rPr lang="pl-PL" sz="3200" dirty="0"/>
              <a:t>4 kroki budowania dobrej rozmowy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8AD7484-4F53-3A61-7192-DF5B8CEE8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08" y="981589"/>
            <a:ext cx="7755278" cy="6578086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2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 Obserwacja/opis zauważonych faktów</a:t>
            </a:r>
            <a:b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Opisujemy zaobserwowane zachowanie, działania i fakty, bez oceniania i interpretacji. np.: </a:t>
            </a:r>
            <a:r>
              <a:rPr lang="pl-PL" sz="2000" b="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Kiedy odwracasz wzrok i wzruszasz ramionami gdy pytam cię, czy masz ochotę </a:t>
            </a:r>
            <a:r>
              <a:rPr lang="pl-PL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iść na mecz.</a:t>
            </a:r>
            <a:endParaRPr lang="pl-PL" sz="2000" b="0" i="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ts val="2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 Nazwanie uczucia/emocji</a:t>
            </a:r>
            <a:b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Domyślam się uczuć drugiej osoby i stawiam hipotezę, np.: </a:t>
            </a:r>
            <a:r>
              <a:rPr lang="pl-PL" sz="2000" b="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Myślę sobie, że jesteś  na mnie zły. Czy mam rację?</a:t>
            </a:r>
            <a:endParaRPr lang="pl-PL" sz="2000" b="0" i="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ts val="2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 Wyrażenie potrzeby</a:t>
            </a:r>
            <a:b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Domyślam się, jaka niezaspokojona potrzeba drugiej osoby przemawia przez jej zachowania i emocje i wyrażam swoje przypuszczenia, np.: </a:t>
            </a:r>
            <a:r>
              <a:rPr lang="pl-PL" sz="2000" b="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Domyślam się, że możesz mieć żal za to, że wczoraj nie chciałam obejrzeć razem z tobą filmu. Masz żal, bo chciałbyś bardziej mieć większy wpływ na to, jak spędzasz czas  ze mną</a:t>
            </a:r>
            <a: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0" indent="0">
              <a:lnSpc>
                <a:spcPts val="2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2000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4. Prośba/przekazanie oczekiwań</a:t>
            </a:r>
            <a:b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Formułuję ją za drugą osobę, pozostawiam możliwość skorygowania, np.: </a:t>
            </a:r>
            <a:r>
              <a:rPr lang="pl-PL" sz="2000" b="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Czy dobrze rozumiem, że chciałbyś też decydować, jak wspólnie spędzamy wolny czas?</a:t>
            </a:r>
            <a:endParaRPr lang="pl-PL" sz="2000" b="0" i="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9" name="Picture 20" descr="Duża grupa skoczków spadochronowych w powietrzu">
            <a:extLst>
              <a:ext uri="{FF2B5EF4-FFF2-40B4-BE49-F238E27FC236}">
                <a16:creationId xmlns:a16="http://schemas.microsoft.com/office/drawing/2014/main" id="{E0ABAA61-BC9B-61B3-5D36-8DCF76B62F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49" r="24650"/>
          <a:stretch/>
        </p:blipFill>
        <p:spPr>
          <a:xfrm>
            <a:off x="7750119" y="1259557"/>
            <a:ext cx="2840923" cy="3801109"/>
          </a:xfrm>
          <a:custGeom>
            <a:avLst/>
            <a:gdLst/>
            <a:ahLst/>
            <a:cxnLst/>
            <a:rect l="l" t="t" r="r" b="b"/>
            <a:pathLst>
              <a:path w="3239538" h="4334450">
                <a:moveTo>
                  <a:pt x="322464" y="0"/>
                </a:moveTo>
                <a:lnTo>
                  <a:pt x="3239538" y="0"/>
                </a:lnTo>
                <a:lnTo>
                  <a:pt x="3239538" y="4011987"/>
                </a:lnTo>
                <a:lnTo>
                  <a:pt x="2917075" y="4334450"/>
                </a:lnTo>
                <a:lnTo>
                  <a:pt x="0" y="4334450"/>
                </a:lnTo>
                <a:lnTo>
                  <a:pt x="0" y="322464"/>
                </a:lnTo>
                <a:close/>
              </a:path>
            </a:pathLst>
          </a:cu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5572905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Dwie osoby z dymkami mowy">
            <a:extLst>
              <a:ext uri="{FF2B5EF4-FFF2-40B4-BE49-F238E27FC236}">
                <a16:creationId xmlns:a16="http://schemas.microsoft.com/office/drawing/2014/main" id="{71FCE6AC-C176-C6B6-9BBC-52F58AB61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0" r="-1" b="33462"/>
          <a:stretch>
            <a:fillRect/>
          </a:stretch>
        </p:blipFill>
        <p:spPr>
          <a:xfrm>
            <a:off x="669925" y="10"/>
            <a:ext cx="6835775" cy="485932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noFill/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EE0CAA17-1373-C78F-956A-FFD037A07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>
            <a:normAutofit/>
          </a:bodyPr>
          <a:lstStyle/>
          <a:p>
            <a:r>
              <a:rPr lang="pl-PL"/>
              <a:t>Deeskalacja werbalna</a:t>
            </a:r>
          </a:p>
        </p:txBody>
      </p:sp>
    </p:spTree>
    <p:extLst>
      <p:ext uri="{BB962C8B-B14F-4D97-AF65-F5344CB8AC3E}">
        <p14:creationId xmlns:p14="http://schemas.microsoft.com/office/powerpoint/2010/main" val="380923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D9B7F5A-F007-410E-9A4A-C334DF41A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22" y="953189"/>
            <a:ext cx="3127419" cy="3304897"/>
          </a:xfrm>
        </p:spPr>
        <p:txBody>
          <a:bodyPr anchor="b">
            <a:normAutofit/>
          </a:bodyPr>
          <a:lstStyle/>
          <a:p>
            <a:pPr algn="ctr">
              <a:spcAft>
                <a:spcPts val="702"/>
              </a:spcAft>
            </a:pPr>
            <a:r>
              <a:rPr lang="pl-PL" sz="32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Inicjowanie rozmowy w sytuacji konfliktu - wskazówki</a:t>
            </a:r>
            <a:br>
              <a:rPr lang="pl-PL" sz="3508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l-PL" sz="3508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7EE598B-EC40-E713-2596-054A91B10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3698" y="251445"/>
            <a:ext cx="7146184" cy="6649754"/>
          </a:xfrm>
        </p:spPr>
        <p:txBody>
          <a:bodyPr anchor="ctr">
            <a:normAutofit/>
          </a:bodyPr>
          <a:lstStyle/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Przećwicz w myślach to, co powiesz, zanim skonfrontujesz się z drugą osobą
Uznaj współodpowiedzialność,  „współwłaścicielstwo” konfliktu. 
Opisz konflikt w kategoriach zachowania, konsekwencji i uczuć.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kern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Streszczaj się</a:t>
            </a:r>
          </a:p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Upewnij się, że druga osoba rozumie Twoje stanowisko. 
Określ preferowane rozwiązanie i skup się na budowaniu wspólnej płaszczyzny.</a:t>
            </a:r>
            <a:endParaRPr lang="pl-PL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251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DF563A-7658-7267-9DB6-E633B2AAA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38" y="395462"/>
            <a:ext cx="7128792" cy="432047"/>
          </a:xfrm>
        </p:spPr>
        <p:txBody>
          <a:bodyPr anchor="b">
            <a:normAutofit fontScale="90000"/>
          </a:bodyPr>
          <a:lstStyle/>
          <a:p>
            <a:r>
              <a:rPr lang="pl-PL" sz="3508" dirty="0"/>
              <a:t>Komunikacja w konflikcie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AD8B249-6734-098C-DCBC-4B6375C53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346" y="1043533"/>
            <a:ext cx="7272808" cy="626469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Skup się na zachowaniu, a nie na osobie. 
Skup się na bezpośrednich obserwacjach, a nie na wnioskach.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Skup się na opisie, a nie na osądzie. 
Skup się na tu i teraz lub przyszłości, a nie na tam i wtedy.
 Skup się na zachowaniu w kategoriach „mniej/więcej” a nie „tak/nie”. 
Skup się na dzieleniu się pomysłami, a nie na udzielaniu rad. 
Skoncentruj się na wartości, jaką dana rzecz ma dla odbiorcy. 
 Przekazuj informacje zwrotne w małych ilościach. 
Skup się na tym, z czego dana osoba może skorzystać. 
Bądź świadomy odpowiedniego czasu i miejsca na udzielenie informacji zwrotnej. 
Posługuj się jasnymi i konkretnymi przykładami.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Używaj stwierdzeń "ja" zamiast "ty" lub "my".</a:t>
            </a:r>
          </a:p>
        </p:txBody>
      </p:sp>
      <p:pic>
        <p:nvPicPr>
          <p:cNvPr id="5" name="Picture 4" descr="Metalowe elementy do gry w kółko i krzyżyk">
            <a:extLst>
              <a:ext uri="{FF2B5EF4-FFF2-40B4-BE49-F238E27FC236}">
                <a16:creationId xmlns:a16="http://schemas.microsoft.com/office/drawing/2014/main" id="{6F4B53E9-F7D7-C944-437C-A5447C718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99" r="32964" b="-2"/>
          <a:stretch/>
        </p:blipFill>
        <p:spPr>
          <a:xfrm>
            <a:off x="7718152" y="761790"/>
            <a:ext cx="2973660" cy="562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728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iele znaków zapytania na czarnym tle">
            <a:extLst>
              <a:ext uri="{FF2B5EF4-FFF2-40B4-BE49-F238E27FC236}">
                <a16:creationId xmlns:a16="http://schemas.microsoft.com/office/drawing/2014/main" id="{AA0AECCD-E98D-764C-775E-16AD37D07D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77" r="2" b="2"/>
          <a:stretch/>
        </p:blipFill>
        <p:spPr>
          <a:xfrm>
            <a:off x="-1" y="772763"/>
            <a:ext cx="3982701" cy="6014146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1FCE47-1565-4391-D349-C35E06744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5786" y="467469"/>
            <a:ext cx="6192688" cy="6408712"/>
          </a:xfrm>
        </p:spPr>
        <p:txBody>
          <a:bodyPr anchor="ctr">
            <a:normAutofit/>
          </a:bodyPr>
          <a:lstStyle/>
          <a:p>
            <a:pPr>
              <a:lnSpc>
                <a:spcPts val="32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6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Bądź empatyczny i nieosądzający
Szanuj przestrzeń osobistą
Używaj niezagrażających komunikatów niewerbalnych
Zachowaj spokój
Skup się na uczuciach
Ignoruj trudne pytania
Ustal granice
Wybieraj mądrze to, na co nalegasz
Pozwól  na refleksję w ciszy 
Daj czas na podjęcie decyzji
Poznaj swoje „hot </a:t>
            </a:r>
            <a:r>
              <a:rPr lang="pl-PL" sz="2600" kern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buttons</a:t>
            </a:r>
            <a:r>
              <a:rPr lang="pl-PL" sz="1754" b="1" kern="0" dirty="0">
                <a:latin typeface="Aptos" panose="020B0004020202020204" pitchFamily="34" charset="0"/>
                <a:ea typeface="Times New Roman" panose="02020603050405020304" pitchFamily="18" charset="0"/>
              </a:rPr>
              <a:t>”</a:t>
            </a:r>
            <a:endParaRPr lang="pl-PL" sz="1754" b="1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590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C6072-6D61-3E37-08FC-AA63826FC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2682" y="1210832"/>
            <a:ext cx="3598904" cy="559150"/>
          </a:xfrm>
        </p:spPr>
        <p:txBody>
          <a:bodyPr anchor="b">
            <a:noAutofit/>
          </a:bodyPr>
          <a:lstStyle/>
          <a:p>
            <a:r>
              <a:rPr lang="pl-PL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Hot </a:t>
            </a:r>
            <a:r>
              <a:rPr lang="pl-PL" sz="4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buttons</a:t>
            </a:r>
            <a:r>
              <a:rPr lang="pl-PL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8" name="Obraz 7" descr="Obraz zawierający logo, Znak towarowy, Kapsel&#10;&#10;Opis wygenerowany automatycznie">
            <a:extLst>
              <a:ext uri="{FF2B5EF4-FFF2-40B4-BE49-F238E27FC236}">
                <a16:creationId xmlns:a16="http://schemas.microsoft.com/office/drawing/2014/main" id="{6B4F0CE5-14BF-7C7C-70C7-961F96B00B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-4" b="618"/>
          <a:stretch/>
        </p:blipFill>
        <p:spPr>
          <a:xfrm>
            <a:off x="0" y="-108595"/>
            <a:ext cx="3534001" cy="3501918"/>
          </a:xfrm>
          <a:prstGeom prst="rect">
            <a:avLst/>
          </a:prstGeom>
        </p:spPr>
      </p:pic>
      <p:pic>
        <p:nvPicPr>
          <p:cNvPr id="5" name="Obraz 4" descr="Obraz zawierający osoba, Ludzka twarz, ubrania, okulary&#10;&#10;Opis wygenerowany automatycznie">
            <a:extLst>
              <a:ext uri="{FF2B5EF4-FFF2-40B4-BE49-F238E27FC236}">
                <a16:creationId xmlns:a16="http://schemas.microsoft.com/office/drawing/2014/main" id="{4F46633F-6C2E-CF2D-29D1-6A9939F370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8201" r="22450" b="-1"/>
          <a:stretch/>
        </p:blipFill>
        <p:spPr>
          <a:xfrm>
            <a:off x="1349462" y="2691669"/>
            <a:ext cx="3384376" cy="4732037"/>
          </a:xfrm>
          <a:prstGeom prst="rect">
            <a:avLst/>
          </a:prstGeom>
        </p:spPr>
      </p:pic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9384338-7B3E-33D6-E863-0B240191F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1650" y="2555701"/>
            <a:ext cx="4248472" cy="5003974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93DE613-7E33-5D9D-266E-1F6D0295E07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28" t="1005" r="2886" b="41704"/>
          <a:stretch>
            <a:fillRect/>
          </a:stretch>
        </p:blipFill>
        <p:spPr>
          <a:xfrm>
            <a:off x="5705946" y="2411685"/>
            <a:ext cx="482453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72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4EF66F-45EA-7670-01D8-3665A536D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356" y="1210832"/>
            <a:ext cx="2714864" cy="3975792"/>
          </a:xfrm>
        </p:spPr>
        <p:txBody>
          <a:bodyPr>
            <a:normAutofit/>
          </a:bodyPr>
          <a:lstStyle/>
          <a:p>
            <a:r>
              <a:rPr lang="pl-PL" sz="72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DISC </a:t>
            </a:r>
            <a:br>
              <a:rPr lang="pl-PL" dirty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endParaRPr lang="pl-PL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43C473DE-864C-6A74-3DC5-9B01DE00DC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4854553"/>
              </p:ext>
            </p:extLst>
          </p:nvPr>
        </p:nvGraphicFramePr>
        <p:xfrm>
          <a:off x="3590428" y="1135357"/>
          <a:ext cx="5948528" cy="5236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A2056D46-AC83-779F-5E2F-6CE9328A9FA8}"/>
              </a:ext>
            </a:extLst>
          </p:cNvPr>
          <p:cNvCxnSpPr/>
          <p:nvPr/>
        </p:nvCxnSpPr>
        <p:spPr>
          <a:xfrm flipH="1" flipV="1">
            <a:off x="3952708" y="1450009"/>
            <a:ext cx="125513" cy="4811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ze strzałką 11">
            <a:extLst>
              <a:ext uri="{FF2B5EF4-FFF2-40B4-BE49-F238E27FC236}">
                <a16:creationId xmlns:a16="http://schemas.microsoft.com/office/drawing/2014/main" id="{AFF0A583-3C2F-15EB-814D-F0B1AC2DF90B}"/>
              </a:ext>
            </a:extLst>
          </p:cNvPr>
          <p:cNvCxnSpPr/>
          <p:nvPr/>
        </p:nvCxnSpPr>
        <p:spPr>
          <a:xfrm>
            <a:off x="4078221" y="6261325"/>
            <a:ext cx="53970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8EFD00F3-6D71-255F-5029-CEF091106994}"/>
              </a:ext>
            </a:extLst>
          </p:cNvPr>
          <p:cNvSpPr txBox="1"/>
          <p:nvPr/>
        </p:nvSpPr>
        <p:spPr>
          <a:xfrm rot="16200000" flipH="1">
            <a:off x="2280451" y="3017588"/>
            <a:ext cx="2982234" cy="362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754" b="1" dirty="0"/>
              <a:t>szybkość działania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F801DC6E-A4B9-7C63-83AA-A376A3F9119E}"/>
              </a:ext>
            </a:extLst>
          </p:cNvPr>
          <p:cNvSpPr txBox="1"/>
          <p:nvPr/>
        </p:nvSpPr>
        <p:spPr>
          <a:xfrm>
            <a:off x="4183753" y="6424318"/>
            <a:ext cx="5780551" cy="362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754" b="1" dirty="0"/>
              <a:t>logika/zadania                                                      uczucia/ludzie</a:t>
            </a:r>
          </a:p>
        </p:txBody>
      </p:sp>
    </p:spTree>
    <p:extLst>
      <p:ext uri="{BB962C8B-B14F-4D97-AF65-F5344CB8AC3E}">
        <p14:creationId xmlns:p14="http://schemas.microsoft.com/office/powerpoint/2010/main" val="256519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D0F6C8-860C-43E9-C5AE-2C7B0418E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Umiejętności interpersonalne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0D76A17-C319-7373-5854-7EDFE4C6B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pewność siebie,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budowanie autorytetu,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asertywność,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perswazja,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obrona przed manipulacją,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empatia i inteligencja emocjonalna,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umiejętność rozwiązywania konfliktów,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umiejętność radzenia sobie ze stresem,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umiejętność realizacji celów społecznych,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umiejętność negocjacji,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umiejętność prowadzenia grupy,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000" dirty="0"/>
              <a:t>konsekwencja w działaniu.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D2CC2A-3FC9-1DD6-413B-EBFCAC26EE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03538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2884F7-1686-F2AB-1EFA-9D39EC76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269" y="539477"/>
            <a:ext cx="9447219" cy="810085"/>
          </a:xfrm>
        </p:spPr>
        <p:txBody>
          <a:bodyPr/>
          <a:lstStyle/>
          <a:p>
            <a:pPr algn="ctr"/>
            <a:r>
              <a:rPr lang="pl-PL" dirty="0">
                <a:solidFill>
                  <a:srgbClr val="FF0000"/>
                </a:solidFill>
              </a:rPr>
              <a:t>Dominujący  (krytycyzm)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7431AD6-AE98-1713-55F1-E71DF62C05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370" y="2393082"/>
            <a:ext cx="4089618" cy="3971836"/>
          </a:xfrm>
        </p:spPr>
        <p:txBody>
          <a:bodyPr>
            <a:normAutofit/>
          </a:bodyPr>
          <a:lstStyle/>
          <a:p>
            <a:r>
              <a:rPr lang="pl-PL" sz="2000" b="1" dirty="0"/>
              <a:t>Słabość</a:t>
            </a:r>
          </a:p>
          <a:p>
            <a:r>
              <a:rPr lang="pl-PL" sz="2000" b="1" dirty="0"/>
              <a:t>Niezdecydowanie</a:t>
            </a:r>
          </a:p>
          <a:p>
            <a:r>
              <a:rPr lang="pl-PL" sz="2000" b="1" dirty="0"/>
              <a:t>Lenistwo</a:t>
            </a:r>
          </a:p>
          <a:p>
            <a:r>
              <a:rPr lang="pl-PL" sz="2000" b="1" dirty="0"/>
              <a:t>Brak planowania</a:t>
            </a:r>
          </a:p>
          <a:p>
            <a:r>
              <a:rPr lang="pl-PL" sz="2000" b="1" dirty="0"/>
              <a:t>Brak celu, kierunku</a:t>
            </a:r>
          </a:p>
          <a:p>
            <a:r>
              <a:rPr lang="pl-PL" sz="2000" b="1" dirty="0"/>
              <a:t>Brak kontroli</a:t>
            </a:r>
          </a:p>
          <a:p>
            <a:r>
              <a:rPr lang="pl-PL" sz="2000" b="1" dirty="0"/>
              <a:t>Brak wyzwań</a:t>
            </a:r>
          </a:p>
          <a:p>
            <a:r>
              <a:rPr lang="pl-PL" sz="2000" b="1" dirty="0"/>
              <a:t>Brak autorytetu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DD75CE5-E30C-9314-B750-60FA03ABA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89922" y="2393082"/>
            <a:ext cx="4533651" cy="3955759"/>
          </a:xfrm>
        </p:spPr>
        <p:txBody>
          <a:bodyPr>
            <a:noAutofit/>
          </a:bodyPr>
          <a:lstStyle/>
          <a:p>
            <a:r>
              <a:rPr lang="pl-PL" sz="2000" b="1" dirty="0"/>
              <a:t>Bądź lojalny wrażliwy, cierpliwy</a:t>
            </a:r>
          </a:p>
          <a:p>
            <a:r>
              <a:rPr lang="pl-PL" sz="2000" b="1" dirty="0"/>
              <a:t>Wycofaj się</a:t>
            </a:r>
          </a:p>
          <a:p>
            <a:r>
              <a:rPr lang="pl-PL" sz="2000" b="1" dirty="0"/>
              <a:t>Zrelaksuj się </a:t>
            </a:r>
          </a:p>
          <a:p>
            <a:r>
              <a:rPr lang="pl-PL" sz="2000" b="1" dirty="0"/>
              <a:t>Dąż do spokoju</a:t>
            </a:r>
          </a:p>
          <a:p>
            <a:r>
              <a:rPr lang="pl-PL" sz="2000" b="1" dirty="0"/>
              <a:t>Najpierw pomyśl, potem reaguj</a:t>
            </a:r>
          </a:p>
          <a:p>
            <a:r>
              <a:rPr lang="pl-PL" sz="2000" b="1" dirty="0"/>
              <a:t>Praktykuj postawy przyjacielskie</a:t>
            </a:r>
          </a:p>
          <a:p>
            <a:r>
              <a:rPr lang="pl-PL" sz="2000" b="1" dirty="0"/>
              <a:t>Skup się na samokontroli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6838DA4-9509-ED1E-042E-E67077B4509C}"/>
              </a:ext>
            </a:extLst>
          </p:cNvPr>
          <p:cNvSpPr txBox="1"/>
          <p:nvPr/>
        </p:nvSpPr>
        <p:spPr>
          <a:xfrm>
            <a:off x="809402" y="1403573"/>
            <a:ext cx="8778211" cy="52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6" b="1" dirty="0">
                <a:solidFill>
                  <a:srgbClr val="C00000"/>
                </a:solidFill>
              </a:rPr>
              <a:t>Hot Button                                              </a:t>
            </a:r>
            <a:r>
              <a:rPr lang="pl-PL" sz="2806" b="1" dirty="0">
                <a:solidFill>
                  <a:srgbClr val="00B050"/>
                </a:solidFill>
              </a:rPr>
              <a:t>Co robić   </a:t>
            </a:r>
          </a:p>
        </p:txBody>
      </p:sp>
    </p:spTree>
    <p:extLst>
      <p:ext uri="{BB962C8B-B14F-4D97-AF65-F5344CB8AC3E}">
        <p14:creationId xmlns:p14="http://schemas.microsoft.com/office/powerpoint/2010/main" val="2869238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A5F18A-1D93-AC68-CDBA-38C31D26E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576910"/>
            <a:ext cx="9447219" cy="817059"/>
          </a:xfrm>
        </p:spPr>
        <p:txBody>
          <a:bodyPr/>
          <a:lstStyle/>
          <a:p>
            <a:pPr algn="ctr"/>
            <a:r>
              <a:rPr lang="pl-PL" b="1" dirty="0">
                <a:solidFill>
                  <a:srgbClr val="FFC000"/>
                </a:solidFill>
              </a:rPr>
              <a:t>Inspirujący (odrzucenie)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4FA253C-1F82-5F50-FB17-16B1DF7F9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395" y="1324002"/>
            <a:ext cx="4089618" cy="634388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C00000"/>
                </a:solidFill>
              </a:rPr>
              <a:t>Hot Button</a:t>
            </a: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6E8616B-F7B3-BA11-4258-A296315C5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7354" y="2267669"/>
            <a:ext cx="4305659" cy="441813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Powolność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Pesymizm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Szczegóły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Ograniczone czasowe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Brak zainteresowania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Antagonizm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Wątpliwości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Struktura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Brak entuzjazmu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Praca samemu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367CE35-B4C6-9198-85D0-14010E9E3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25008" y="1357491"/>
            <a:ext cx="4089618" cy="633490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00B050"/>
                </a:solidFill>
              </a:rPr>
              <a:t>Co robić</a:t>
            </a:r>
            <a:endParaRPr lang="pl-PL" sz="2806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DEF6DDE-6B37-5979-E589-B36F2ABF30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01890" y="2339678"/>
            <a:ext cx="4156119" cy="4234558"/>
          </a:xfrm>
        </p:spPr>
        <p:txBody>
          <a:bodyPr>
            <a:normAutofit/>
          </a:bodyPr>
          <a:lstStyle/>
          <a:p>
            <a:r>
              <a:rPr lang="pl-PL" sz="2000" b="1" dirty="0"/>
              <a:t>Skup się na słuchaniu</a:t>
            </a:r>
          </a:p>
          <a:p>
            <a:r>
              <a:rPr lang="pl-PL" sz="2000" b="1" dirty="0"/>
              <a:t>Kontroluj emocje</a:t>
            </a:r>
          </a:p>
          <a:p>
            <a:r>
              <a:rPr lang="pl-PL" sz="2000" b="1" dirty="0"/>
              <a:t>Szacuj koszty</a:t>
            </a:r>
          </a:p>
          <a:p>
            <a:r>
              <a:rPr lang="pl-PL" sz="2000" b="1" dirty="0"/>
              <a:t>Praktykuj dyscyplinę,  pokorę</a:t>
            </a:r>
          </a:p>
          <a:p>
            <a:r>
              <a:rPr lang="pl-PL" sz="2000" b="1" dirty="0"/>
              <a:t>Uważaj na słowa</a:t>
            </a:r>
          </a:p>
          <a:p>
            <a:r>
              <a:rPr lang="pl-PL" sz="2000" b="1" dirty="0"/>
              <a:t>Bądź precyzyjny</a:t>
            </a:r>
          </a:p>
          <a:p>
            <a:r>
              <a:rPr lang="pl-PL" sz="2000" b="1" dirty="0"/>
              <a:t>Bądź sumienny</a:t>
            </a:r>
          </a:p>
        </p:txBody>
      </p:sp>
    </p:spTree>
    <p:extLst>
      <p:ext uri="{BB962C8B-B14F-4D97-AF65-F5344CB8AC3E}">
        <p14:creationId xmlns:p14="http://schemas.microsoft.com/office/powerpoint/2010/main" val="42032150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A5F18A-1D93-AC68-CDBA-38C31D26E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86" y="465343"/>
            <a:ext cx="9447219" cy="817059"/>
          </a:xfrm>
        </p:spPr>
        <p:txBody>
          <a:bodyPr/>
          <a:lstStyle/>
          <a:p>
            <a:pPr algn="ctr"/>
            <a:r>
              <a:rPr lang="pl-PL" b="1" dirty="0">
                <a:solidFill>
                  <a:srgbClr val="51996E"/>
                </a:solidFill>
              </a:rPr>
              <a:t>Stabilny (sztywność)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4FA253C-1F82-5F50-FB17-16B1DF7F9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732" y="1393503"/>
            <a:ext cx="4089618" cy="634388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C00000"/>
                </a:solidFill>
              </a:rPr>
              <a:t>Hot Button</a:t>
            </a: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6E8616B-F7B3-BA11-4258-A296315C5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362" y="2411685"/>
            <a:ext cx="4233651" cy="4274117"/>
          </a:xfrm>
        </p:spPr>
        <p:txBody>
          <a:bodyPr>
            <a:normAutofit/>
          </a:bodyPr>
          <a:lstStyle/>
          <a:p>
            <a:r>
              <a:rPr lang="pl-PL" sz="2000" b="1" dirty="0"/>
              <a:t>Niestabilność</a:t>
            </a:r>
          </a:p>
          <a:p>
            <a:r>
              <a:rPr lang="pl-PL" sz="2000" b="1" dirty="0"/>
              <a:t>Nachalność</a:t>
            </a:r>
          </a:p>
          <a:p>
            <a:r>
              <a:rPr lang="pl-PL" sz="2000" b="1" dirty="0"/>
              <a:t>Duma</a:t>
            </a:r>
          </a:p>
          <a:p>
            <a:r>
              <a:rPr lang="pl-PL" sz="2000" b="1" dirty="0"/>
              <a:t>Złość</a:t>
            </a:r>
          </a:p>
          <a:p>
            <a:r>
              <a:rPr lang="pl-PL" sz="2000" b="1" dirty="0"/>
              <a:t>Nielojalność</a:t>
            </a:r>
          </a:p>
          <a:p>
            <a:r>
              <a:rPr lang="pl-PL" sz="2000" b="1" dirty="0"/>
              <a:t>Niesprawiedliwość</a:t>
            </a:r>
          </a:p>
          <a:p>
            <a:r>
              <a:rPr lang="pl-PL" sz="2000" b="1" dirty="0"/>
              <a:t>Niewrażliwość</a:t>
            </a:r>
          </a:p>
          <a:p>
            <a:r>
              <a:rPr lang="pl-PL" sz="2000" b="1" dirty="0"/>
              <a:t>Dyskryminacja</a:t>
            </a:r>
          </a:p>
          <a:p>
            <a:r>
              <a:rPr lang="pl-PL" sz="2000" b="1" dirty="0"/>
              <a:t>Brak spokoju</a:t>
            </a:r>
            <a:endParaRPr lang="pl-PL" sz="2000" dirty="0"/>
          </a:p>
          <a:p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367CE35-B4C6-9198-85D0-14010E9E3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68391" y="1394401"/>
            <a:ext cx="4089618" cy="633490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00B050"/>
                </a:solidFill>
              </a:rPr>
              <a:t>Co robić</a:t>
            </a:r>
            <a:endParaRPr lang="pl-PL" sz="2806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DEF6DDE-6B37-5979-E589-B36F2ABF30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24358" y="2411686"/>
            <a:ext cx="4233651" cy="4162550"/>
          </a:xfrm>
        </p:spPr>
        <p:txBody>
          <a:bodyPr>
            <a:normAutofit/>
          </a:bodyPr>
          <a:lstStyle/>
          <a:p>
            <a:r>
              <a:rPr lang="pl-PL" sz="2000" b="1" dirty="0"/>
              <a:t>Skup się na wzmocnieniu asertywności</a:t>
            </a:r>
          </a:p>
          <a:p>
            <a:r>
              <a:rPr lang="pl-PL" sz="2000" b="1" dirty="0"/>
              <a:t>Otwórz się na konfrontację</a:t>
            </a:r>
          </a:p>
          <a:p>
            <a:r>
              <a:rPr lang="pl-PL" sz="2000" b="1" dirty="0"/>
              <a:t>Praktykuj </a:t>
            </a:r>
            <a:r>
              <a:rPr lang="pl-PL" sz="2000" b="1" dirty="0" err="1"/>
              <a:t>samoekspresję</a:t>
            </a:r>
            <a:endParaRPr lang="pl-PL" sz="2000" b="1" dirty="0"/>
          </a:p>
          <a:p>
            <a:r>
              <a:rPr lang="pl-PL" sz="2000" b="1" dirty="0"/>
              <a:t>Bądź silny i odważny</a:t>
            </a:r>
          </a:p>
          <a:p>
            <a:r>
              <a:rPr lang="pl-PL" sz="2000" b="1" dirty="0"/>
              <a:t>Bądź śmiały, entuzjastyczny, towarzyski</a:t>
            </a:r>
          </a:p>
          <a:p>
            <a:r>
              <a:rPr lang="pl-PL" sz="2000" b="1" dirty="0"/>
              <a:t>Stawiaj wyzwania innym</a:t>
            </a:r>
          </a:p>
        </p:txBody>
      </p:sp>
    </p:spTree>
    <p:extLst>
      <p:ext uri="{BB962C8B-B14F-4D97-AF65-F5344CB8AC3E}">
        <p14:creationId xmlns:p14="http://schemas.microsoft.com/office/powerpoint/2010/main" val="2480109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A5F18A-1D93-AC68-CDBA-38C31D26E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2" y="395461"/>
            <a:ext cx="9447219" cy="817059"/>
          </a:xfrm>
        </p:spPr>
        <p:txBody>
          <a:bodyPr/>
          <a:lstStyle/>
          <a:p>
            <a:pPr algn="ctr"/>
            <a:r>
              <a:rPr lang="pl-PL" b="1" dirty="0">
                <a:solidFill>
                  <a:srgbClr val="00B0F0"/>
                </a:solidFill>
              </a:rPr>
              <a:t>Zgodny (niedoskonałość)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4FA253C-1F82-5F50-FB17-16B1DF7F9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8154" y="985817"/>
            <a:ext cx="4089618" cy="634388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C00000"/>
                </a:solidFill>
              </a:rPr>
              <a:t>Hot Button</a:t>
            </a: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6E8616B-F7B3-BA11-4258-A296315C5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370" y="2051645"/>
            <a:ext cx="4161643" cy="463415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Brak struktury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Niekompetencja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Niezorganizowanie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Głupota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Ślepa wiara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Marnotrawstwo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Niespójność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Brak konsekwencji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Niedokładność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sz="2000" b="1" dirty="0"/>
              <a:t>Popędzanie</a:t>
            </a:r>
            <a:endParaRPr lang="pl-PL" sz="2000" dirty="0"/>
          </a:p>
          <a:p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367CE35-B4C6-9198-85D0-14010E9E3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68391" y="1115542"/>
            <a:ext cx="4120163" cy="504664"/>
          </a:xfrm>
        </p:spPr>
        <p:txBody>
          <a:bodyPr>
            <a:normAutofit/>
          </a:bodyPr>
          <a:lstStyle/>
          <a:p>
            <a:r>
              <a:rPr lang="pl-PL" sz="2806" b="1" dirty="0">
                <a:solidFill>
                  <a:srgbClr val="00B050"/>
                </a:solidFill>
              </a:rPr>
              <a:t>Co robić</a:t>
            </a:r>
            <a:endParaRPr lang="pl-PL" sz="2806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DEF6DDE-6B37-5979-E589-B36F2ABF30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37846" y="2051646"/>
            <a:ext cx="4120163" cy="4522590"/>
          </a:xfrm>
        </p:spPr>
        <p:txBody>
          <a:bodyPr>
            <a:normAutofit/>
          </a:bodyPr>
          <a:lstStyle/>
          <a:p>
            <a:r>
              <a:rPr lang="pl-PL" sz="2000" b="1" dirty="0"/>
              <a:t>Wyluzuj </a:t>
            </a:r>
          </a:p>
          <a:p>
            <a:r>
              <a:rPr lang="pl-PL" sz="2000" b="1" dirty="0"/>
              <a:t>Komunikuj się</a:t>
            </a:r>
          </a:p>
          <a:p>
            <a:r>
              <a:rPr lang="pl-PL" sz="2000" b="1" dirty="0"/>
              <a:t>Bądź otwarty i pozytywny</a:t>
            </a:r>
          </a:p>
          <a:p>
            <a:r>
              <a:rPr lang="pl-PL" sz="2000" b="1" dirty="0"/>
              <a:t>Bądź tolerancyjny</a:t>
            </a:r>
          </a:p>
          <a:p>
            <a:r>
              <a:rPr lang="pl-PL" sz="2000" b="1" dirty="0"/>
              <a:t>Pokaż entuzjazm</a:t>
            </a:r>
          </a:p>
          <a:p>
            <a:r>
              <a:rPr lang="pl-PL" sz="2000" b="1" dirty="0"/>
              <a:t>Zaufaj kompetencjom innych</a:t>
            </a:r>
          </a:p>
        </p:txBody>
      </p:sp>
    </p:spTree>
    <p:extLst>
      <p:ext uri="{BB962C8B-B14F-4D97-AF65-F5344CB8AC3E}">
        <p14:creationId xmlns:p14="http://schemas.microsoft.com/office/powerpoint/2010/main" val="40747606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38FCAA-2773-67FB-559E-39DDE41CE8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34</a:t>
            </a:fld>
            <a:endParaRPr lang="pl-PL" dirty="0"/>
          </a:p>
        </p:txBody>
      </p:sp>
      <p:sp>
        <p:nvSpPr>
          <p:cNvPr id="5" name="Podtytuł 2">
            <a:extLst>
              <a:ext uri="{FF2B5EF4-FFF2-40B4-BE49-F238E27FC236}">
                <a16:creationId xmlns:a16="http://schemas.microsoft.com/office/drawing/2014/main" id="{FFCE264D-4F8F-0C41-6E1B-13905317F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346" y="1331565"/>
            <a:ext cx="5472609" cy="1944216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3859" b="1" dirty="0">
                <a:solidFill>
                  <a:srgbClr val="C00000"/>
                </a:solidFill>
              </a:rPr>
              <a:t>F</a:t>
            </a:r>
            <a:r>
              <a:rPr lang="pl-PL" sz="3859" b="1" dirty="0"/>
              <a:t> </a:t>
            </a:r>
            <a:r>
              <a:rPr lang="pl-PL" sz="3859" b="1" dirty="0">
                <a:solidFill>
                  <a:schemeClr val="tx2"/>
                </a:solidFill>
              </a:rPr>
              <a:t>– Fakty</a:t>
            </a:r>
            <a:br>
              <a:rPr lang="pl-PL" sz="3859" b="1" dirty="0"/>
            </a:br>
            <a:r>
              <a:rPr lang="pl-PL" sz="3859" b="1" dirty="0">
                <a:solidFill>
                  <a:srgbClr val="C00000"/>
                </a:solidFill>
              </a:rPr>
              <a:t>U </a:t>
            </a:r>
            <a:r>
              <a:rPr lang="pl-PL" sz="3859" b="1" dirty="0">
                <a:solidFill>
                  <a:schemeClr val="tx2"/>
                </a:solidFill>
              </a:rPr>
              <a:t>– Ustosunkowanie się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3859" b="1" dirty="0">
                <a:solidFill>
                  <a:srgbClr val="C00000"/>
                </a:solidFill>
              </a:rPr>
              <a:t>O</a:t>
            </a:r>
            <a:r>
              <a:rPr lang="pl-PL" sz="3859" b="1" dirty="0"/>
              <a:t> </a:t>
            </a:r>
            <a:r>
              <a:rPr lang="pl-PL" sz="3859" b="1" dirty="0">
                <a:solidFill>
                  <a:schemeClr val="tx2"/>
                </a:solidFill>
              </a:rPr>
              <a:t>– Oczekiwania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8C9DB2A-9F42-7541-246F-65F337B17641}"/>
              </a:ext>
            </a:extLst>
          </p:cNvPr>
          <p:cNvSpPr txBox="1"/>
          <p:nvPr/>
        </p:nvSpPr>
        <p:spPr>
          <a:xfrm>
            <a:off x="3689722" y="4891513"/>
            <a:ext cx="63367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F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– Fakty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U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– Ustosunkowanie się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K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– Konsekwencje 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O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- Oczekiwania</a:t>
            </a:r>
            <a:endParaRPr lang="pl-PL" sz="3600" dirty="0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D84A4539-9706-E90B-3FF0-A5F5004C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996" y="725347"/>
            <a:ext cx="4692325" cy="312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748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F900D3-6132-B7AC-12B6-72C6FA385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466" y="396035"/>
            <a:ext cx="9145016" cy="538960"/>
          </a:xfrm>
        </p:spPr>
        <p:txBody>
          <a:bodyPr anchor="t">
            <a:noAutofit/>
          </a:bodyPr>
          <a:lstStyle/>
          <a:p>
            <a:r>
              <a:rPr lang="pl-PL" sz="3200" dirty="0"/>
              <a:t>Techniki radzenia sobie z agresywną osobą</a:t>
            </a:r>
          </a:p>
        </p:txBody>
      </p:sp>
      <p:pic>
        <p:nvPicPr>
          <p:cNvPr id="20" name="Graphic 19" descr="High Voltage">
            <a:extLst>
              <a:ext uri="{FF2B5EF4-FFF2-40B4-BE49-F238E27FC236}">
                <a16:creationId xmlns:a16="http://schemas.microsoft.com/office/drawing/2014/main" id="{E030CED7-BEAF-832C-4358-5128C0751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5256" y="467469"/>
            <a:ext cx="720080" cy="72008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79C90CC-731D-30B9-1C33-05B86AF1D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30" y="1547588"/>
            <a:ext cx="10530483" cy="5616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754" dirty="0"/>
              <a:t>(1.) Przedstaw się </a:t>
            </a:r>
          </a:p>
          <a:p>
            <a:pPr marL="0" indent="0">
              <a:buNone/>
            </a:pPr>
            <a:r>
              <a:rPr lang="pl-PL" sz="1754" dirty="0"/>
              <a:t>2. Zwracaj uwagę na niewerbalne sygnały zbliżającej się agresji.  </a:t>
            </a:r>
          </a:p>
          <a:p>
            <a:pPr marL="0" indent="0">
              <a:buNone/>
            </a:pPr>
            <a:r>
              <a:rPr lang="pl-PL" sz="1754" dirty="0"/>
              <a:t>3. Poproś, żeby usiąść.</a:t>
            </a:r>
          </a:p>
          <a:p>
            <a:pPr marL="0" indent="0">
              <a:buNone/>
            </a:pPr>
            <a:r>
              <a:rPr lang="pl-PL" sz="1754" dirty="0"/>
              <a:t>4. Unikaj konfrontacyjnych </a:t>
            </a:r>
            <a:r>
              <a:rPr lang="pl-PL" sz="1754" dirty="0" err="1"/>
              <a:t>zachowań</a:t>
            </a:r>
            <a:r>
              <a:rPr lang="pl-PL" sz="1754" dirty="0"/>
              <a:t>. Powstrzymaj się od złośliwości i sarkazmu. Nie naruszaj osobistej przestrzeni osoby agresywnej, nie dotykaj jej. Nie podnoś głosu, zachowaj odpowiedni dystans, nie patrz zbyt długo w oczy, nie wskazuj palcem. </a:t>
            </a:r>
          </a:p>
          <a:p>
            <a:pPr marL="0" indent="0">
              <a:buNone/>
            </a:pPr>
            <a:r>
              <a:rPr lang="pl-PL" sz="1754" dirty="0"/>
              <a:t>5. Nie okazuj zdenerwowanie i/lub strachu. </a:t>
            </a:r>
          </a:p>
          <a:p>
            <a:pPr marL="0" indent="0">
              <a:buNone/>
            </a:pPr>
            <a:r>
              <a:rPr lang="pl-PL" sz="1754" dirty="0"/>
              <a:t>6. Zachowaj spokojny ton głosu. Wypowiadaj się w sposób stanowczy, konkretny, w normalnym tempie. </a:t>
            </a:r>
          </a:p>
          <a:p>
            <a:pPr marL="0" indent="0">
              <a:buNone/>
            </a:pPr>
            <a:r>
              <a:rPr lang="pl-PL" sz="1754" dirty="0"/>
              <a:t>7. Używaj neutralnych (nie dyrektywnych) sposobów pozyskania inf., np. „Czy mógłby Pan powiedzieć, jak można Panu pomóc?” </a:t>
            </a:r>
          </a:p>
          <a:p>
            <a:pPr marL="0" indent="0">
              <a:buNone/>
            </a:pPr>
            <a:r>
              <a:rPr lang="pl-PL" sz="1754" dirty="0"/>
              <a:t>8. Odpowiadaj tylko na pytania dotyczące informacji, nie odpowiadaj na pytania obraźliwe.</a:t>
            </a:r>
          </a:p>
          <a:p>
            <a:pPr marL="0" indent="0">
              <a:buNone/>
            </a:pPr>
            <a:r>
              <a:rPr lang="pl-PL" sz="1754" dirty="0"/>
              <a:t>9. Zaproponuj np. rozmowę, dostęp do telefonu, herbatę w celu odwrócenia uwagi i rozładowania napięcia. </a:t>
            </a:r>
          </a:p>
          <a:p>
            <a:endParaRPr lang="pl-PL" sz="460" dirty="0"/>
          </a:p>
        </p:txBody>
      </p:sp>
    </p:spTree>
    <p:extLst>
      <p:ext uri="{BB962C8B-B14F-4D97-AF65-F5344CB8AC3E}">
        <p14:creationId xmlns:p14="http://schemas.microsoft.com/office/powerpoint/2010/main" val="18776152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C53DF9-5F14-D808-61CE-CD173EE08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482" y="422344"/>
            <a:ext cx="6916266" cy="583494"/>
          </a:xfrm>
        </p:spPr>
        <p:txBody>
          <a:bodyPr>
            <a:normAutofit/>
          </a:bodyPr>
          <a:lstStyle/>
          <a:p>
            <a:r>
              <a:rPr lang="pl-PL" sz="3200" dirty="0"/>
              <a:t>           cd.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06498F6-83A4-7780-CDEE-24B7B05EA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346" y="1547590"/>
            <a:ext cx="9913131" cy="50231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sz="2100" dirty="0"/>
              <a:t>10. Nie kłam</a:t>
            </a:r>
          </a:p>
          <a:p>
            <a:pPr marL="0" indent="0">
              <a:buNone/>
            </a:pPr>
            <a:r>
              <a:rPr lang="pl-PL" sz="2100" dirty="0"/>
              <a:t>11. Spokojnie i z szacunkiem wyznacz granice, ustal zasady interakcji. Jeśli to możliwe, przedstaw jakiś wybór.</a:t>
            </a:r>
          </a:p>
          <a:p>
            <a:pPr marL="0" indent="0">
              <a:buNone/>
            </a:pPr>
            <a:r>
              <a:rPr lang="pl-PL" sz="2100" dirty="0"/>
              <a:t>12. Przedstaw zewnętrzne ograniczenia jako instytucjonalne, a nie personalne.</a:t>
            </a:r>
          </a:p>
          <a:p>
            <a:pPr marL="0" indent="0">
              <a:buNone/>
            </a:pPr>
            <a:r>
              <a:rPr lang="pl-PL" sz="2100" dirty="0"/>
              <a:t>13. </a:t>
            </a:r>
            <a:r>
              <a:rPr lang="pl-PL" sz="2100" dirty="0" err="1"/>
              <a:t>Empatyzuj</a:t>
            </a:r>
            <a:r>
              <a:rPr lang="pl-PL" sz="2100" dirty="0"/>
              <a:t> z uczuciami, ale nie zachowaniem</a:t>
            </a:r>
          </a:p>
          <a:p>
            <a:pPr marL="0" indent="0">
              <a:buNone/>
            </a:pPr>
            <a:r>
              <a:rPr lang="pl-PL" sz="2100" dirty="0"/>
              <a:t>14. Staraj się przekonać atakującego o chęci działania na rzecz zapewnienia bezpieczeństwa wszystkim obecnym.  </a:t>
            </a:r>
          </a:p>
          <a:p>
            <a:pPr marL="0" indent="0">
              <a:buNone/>
            </a:pPr>
            <a:r>
              <a:rPr lang="pl-PL" sz="2100" dirty="0"/>
              <a:t>15. Unikaj przebywania z osobą agresywną w zamkniętym pomieszczeniu – nie zamykaj drzwi i nie blokuj dostępu do nich, to zniweluje wrażenie znalezienia się w pułapce i zmniejszy zdenerwowanie. </a:t>
            </a:r>
          </a:p>
          <a:p>
            <a:pPr marL="0" indent="0">
              <a:buNone/>
            </a:pPr>
            <a:r>
              <a:rPr lang="pl-PL" sz="2100" dirty="0"/>
              <a:t>16. Jeśli to możliwe, zmień otoczenie</a:t>
            </a:r>
          </a:p>
          <a:p>
            <a:pPr marL="0" indent="0">
              <a:buNone/>
            </a:pPr>
            <a:r>
              <a:rPr lang="pl-PL" sz="2100" dirty="0"/>
              <a:t>17. Zaufaj instynktowi</a:t>
            </a:r>
          </a:p>
          <a:p>
            <a:pPr marL="0" indent="0">
              <a:buNone/>
            </a:pPr>
            <a:r>
              <a:rPr lang="pl-PL" sz="2100" dirty="0"/>
              <a:t>(18) Wezwij pomoc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5" name="Graphic 19" descr="High Voltage">
            <a:extLst>
              <a:ext uri="{FF2B5EF4-FFF2-40B4-BE49-F238E27FC236}">
                <a16:creationId xmlns:a16="http://schemas.microsoft.com/office/drawing/2014/main" id="{ADCDBFCD-343F-D53F-560B-E8D7B1AF4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346" y="323453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63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 za udział w szkoleniu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1">
            <a:extLst>
              <a:ext uri="{FF2B5EF4-FFF2-40B4-BE49-F238E27FC236}">
                <a16:creationId xmlns:a16="http://schemas.microsoft.com/office/drawing/2014/main" id="{E82DCFA6-95F7-563D-2895-FA29135840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02DA8195-14AB-4D56-4BCB-47EE5B28E6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sz="3200" dirty="0"/>
              <a:t>Komunikacja interpersonalna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401D546-B304-8ED8-51DD-4F54A92A54C9}"/>
              </a:ext>
            </a:extLst>
          </p:cNvPr>
          <p:cNvSpPr txBox="1"/>
          <p:nvPr/>
        </p:nvSpPr>
        <p:spPr>
          <a:xfrm>
            <a:off x="669925" y="506065"/>
            <a:ext cx="683577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Podejmowanie w określonym kontekście wymiany werbalnych i pozawerbalnych sygnałów w celu osiągnięcia lepszego poziomu współdziałania lub pogłębiania więzi międzyludzkich</a:t>
            </a:r>
          </a:p>
          <a:p>
            <a:pPr algn="just"/>
            <a:endParaRPr lang="pl-PL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pl-PL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(Encyklopedia PWN)</a:t>
            </a:r>
          </a:p>
        </p:txBody>
      </p:sp>
    </p:spTree>
    <p:extLst>
      <p:ext uri="{BB962C8B-B14F-4D97-AF65-F5344CB8AC3E}">
        <p14:creationId xmlns:p14="http://schemas.microsoft.com/office/powerpoint/2010/main" val="1467899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76B794F-95F1-C1ED-AEAC-BCF46581E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Komunikowanie: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6510117-2BF8-A6B9-035E-9FD71FF1D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86" y="1835621"/>
            <a:ext cx="9000903" cy="482421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społecznym;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zachodzi w określonym kontekście społecznym;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kreatywnym;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ma charakter dynamiczny;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ciągłym;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symbolicznym;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interakcyjnym;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zasadniczo celowe i świadome;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nieuchronne;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dirty="0"/>
              <a:t>jest procesem złożonym;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l-PL" b="1" u="sng" dirty="0"/>
              <a:t>jest nieodwracalne</a:t>
            </a:r>
            <a:r>
              <a:rPr lang="pl-PL" dirty="0"/>
              <a:t>.</a:t>
            </a: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77E568B-9811-59C3-AC85-84E094FD24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69527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43BE16-9C69-CCD5-AA72-D18B8EC15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33" y="251446"/>
            <a:ext cx="8568473" cy="432047"/>
          </a:xfrm>
        </p:spPr>
        <p:txBody>
          <a:bodyPr>
            <a:normAutofit fontScale="90000"/>
          </a:bodyPr>
          <a:lstStyle/>
          <a:p>
            <a:r>
              <a:rPr lang="pl-PL" dirty="0"/>
              <a:t>Umiejętności komunikacyjne: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9432F3D-3BC3-98A0-FF01-5F520E531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378" y="827509"/>
            <a:ext cx="9072911" cy="5832330"/>
          </a:xfrm>
        </p:spPr>
        <p:txBody>
          <a:bodyPr>
            <a:normAutofit/>
          </a:bodyPr>
          <a:lstStyle/>
          <a:p>
            <a:pPr>
              <a:lnSpc>
                <a:spcPts val="2000"/>
              </a:lnSpc>
              <a:spcBef>
                <a:spcPts val="0"/>
              </a:spcBef>
            </a:pPr>
            <a:endParaRPr lang="pl-PL" dirty="0"/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słuchania innych ze zrozumieniem,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wyrażania uczuć w kontakcie z innymi,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wypowiadania informacji zwrotnych,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wyrażania i przyjmowania konstruktywnej krytyki,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argumentowania i obrony podejmowanych decyzji,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asertywnego wyrażania opinii, przekonań, poglądów,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budowania poczucia bezpieczeństwa,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budowania kolejnych poziomów zaufania i otwartości,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rozpoznawania i pracy z oporem,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 motywowania do podejmowania zadań,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autoprezentacji,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autorefleksji,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reagowania na sprzężenie zwrotne,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rozpoznawania uniwersalnych i kulturowo specyficznych cech komunikacji niewerbalnej,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stosowania odpowiednich reguł kontekstowych i pragmatycznych, 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dostosowania własnego stylu porozumiewania się do potrzeb i możliwości odbiorcy,</a:t>
            </a:r>
          </a:p>
          <a:p>
            <a:pPr>
              <a:lnSpc>
                <a:spcPts val="2000"/>
              </a:lnSpc>
              <a:spcBef>
                <a:spcPts val="0"/>
              </a:spcBef>
            </a:pPr>
            <a:r>
              <a:rPr lang="pl-PL" dirty="0"/>
              <a:t>formułowania problemów, celów i zadań w zakresie rozwoju własnego i innych. </a:t>
            </a:r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3D8CF65-DAA9-F2DB-C045-F30F935EA3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32548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585C35-D19B-C62D-406A-A434DB617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/>
              <a:t>Lejek komunikacyjny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A83E47A4-B639-8E4B-2491-BE91A49EB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3538" y="1376387"/>
            <a:ext cx="6839694" cy="5643450"/>
          </a:xfr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07E22B-020C-737A-D269-3DD244C6D2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14759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0C9EA3-A61A-5E63-FA40-A1A5B1EDB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467470"/>
            <a:ext cx="8784496" cy="792088"/>
          </a:xfrm>
        </p:spPr>
        <p:txBody>
          <a:bodyPr>
            <a:normAutofit/>
          </a:bodyPr>
          <a:lstStyle/>
          <a:p>
            <a:r>
              <a:rPr lang="pl-PL" altLang="pl-PL" sz="3200" dirty="0"/>
              <a:t>„Parszywa dwunastka” komunikacji</a:t>
            </a:r>
            <a:endParaRPr lang="pl-PL" sz="32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80E6CBC-9B41-6443-A00C-827700EAE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62" y="1547589"/>
            <a:ext cx="9289032" cy="532859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1. Rozkazywanie, wydawanie poleceń, zarządzanie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2. Upominanie, grożenie, ostrzeganie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3. Moralizowanie, wygłaszanie kazań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4. Interpretowanie, analizowanie, stawienie diagnozy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5. Doradzanie, sugerowanie i proponowanie rozwiązań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6. Przytaczanie logicznych argumentów, bez brania pod uwagę emocji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7. Krytykowanie, obwinianie, osądzanie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8.  Etykietowanie, ośmieszanie, zawstydzanie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9. Chwalenie, aprobata, potakiwanie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10. Pocieszanie, uspokajanie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11. Wypytywanie, sondowanie, przesłuchiwanie, zbieranie informacji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pl-PL" dirty="0"/>
              <a:t>12. Odwracanie uwagi, rozweselanie, zabawianie, używanie sarkazmu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4EB4DD8-C245-A242-29AC-B9FDC35616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2101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6C6075-1E59-1609-29D5-35DDCE4CB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415" y="244518"/>
            <a:ext cx="9721011" cy="655302"/>
          </a:xfrm>
        </p:spPr>
        <p:txBody>
          <a:bodyPr>
            <a:noAutofit/>
          </a:bodyPr>
          <a:lstStyle/>
          <a:p>
            <a:r>
              <a:rPr lang="pl-PL" sz="3200" dirty="0"/>
              <a:t>Dwa rodzaje kodów językowych </a:t>
            </a:r>
            <a:r>
              <a:rPr lang="pl-PL" sz="2400" b="0" dirty="0"/>
              <a:t>(B. Bernstein)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C9CD867-756C-DA38-5E25-528649EC79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7534" y="1524297"/>
            <a:ext cx="4788552" cy="5472306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4800" b="1" dirty="0"/>
              <a:t>CECHY KODU OGRANICZONEGO </a:t>
            </a:r>
          </a:p>
          <a:p>
            <a:pPr marL="0" indent="0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4800" dirty="0"/>
              <a:t>	</a:t>
            </a: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800" dirty="0"/>
              <a:t> Ujmowanie wydarzeń w sposób konkretny. </a:t>
            </a: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800" dirty="0"/>
              <a:t>Częste stosowanie sygnałów niewerbalnych. </a:t>
            </a: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800" dirty="0"/>
              <a:t>Przekonanie o oczywistej słuszności swoich poglądów, o posiadaniu recepty na prawdę. </a:t>
            </a: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800" dirty="0"/>
              <a:t>Trudności w operowaniu materiałem abstrakcyjnym. </a:t>
            </a: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800" dirty="0"/>
              <a:t>Ujmowanie wydarzeń w perspektywie teraźniejszości, nieumiejętność odraczania gratyfikacji. </a:t>
            </a: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46847AB-393E-9276-8E59-53A2293C2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83734" y="1519025"/>
            <a:ext cx="4572528" cy="5472306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4900" b="1" dirty="0"/>
              <a:t>CECHY KODU ROZWINIĘTEGO</a:t>
            </a:r>
            <a:endParaRPr lang="pl-PL" sz="4900" dirty="0"/>
          </a:p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l-PL" sz="4900" dirty="0"/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900" dirty="0"/>
              <a:t>Ujmowanie wydarzeń na różnych poziomach abstrakcji.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900" dirty="0"/>
              <a:t>Stosowanie subtelnych rozróżnień słownych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900" dirty="0"/>
              <a:t>Przekonanie o względności własnych poglądów i przyznawanie innym prawa do innego spojrzenia.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900" dirty="0"/>
              <a:t> Łatwość operowania materiałem abstrakcyjnym. 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4900" dirty="0"/>
              <a:t>Ujmowanie wydarzeń w odległej perspektywie czasowej, duża zdolność odraczania gratyfikacji. </a:t>
            </a:r>
          </a:p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l-PL" sz="4900" dirty="0"/>
              <a:t>	</a:t>
            </a:r>
          </a:p>
          <a:p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B7DFA2-5A7A-EAB0-BA79-53EE334D69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342055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36DF9CC6C6F6F408BECED7829EB77BB" ma:contentTypeVersion="8" ma:contentTypeDescription="Utwórz nowy dokument." ma:contentTypeScope="" ma:versionID="374e624cc67284b43172f821c4bbf923">
  <xsd:schema xmlns:xsd="http://www.w3.org/2001/XMLSchema" xmlns:xs="http://www.w3.org/2001/XMLSchema" xmlns:p="http://schemas.microsoft.com/office/2006/metadata/properties" xmlns:ns2="66cf2356-a1ad-49f5-82c2-8cb57264699b" targetNamespace="http://schemas.microsoft.com/office/2006/metadata/properties" ma:root="true" ma:fieldsID="01e8800729ff529ef1151a6eec8e5c4b" ns2:_="">
    <xsd:import namespace="66cf2356-a1ad-49f5-82c2-8cb5726469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cf2356-a1ad-49f5-82c2-8cb572646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832E15-2B41-4BE7-860D-609EC2E5788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351E073-0215-4585-92DA-16F9734323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52C0A7-6532-4A3D-9F51-847C67B1C0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cf2356-a1ad-49f5-82c2-8cb5726469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962</TotalTime>
  <Words>2182</Words>
  <Application>Microsoft Office PowerPoint</Application>
  <PresentationFormat>Niestandardowy</PresentationFormat>
  <Paragraphs>335</Paragraphs>
  <Slides>37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37</vt:i4>
      </vt:variant>
    </vt:vector>
  </HeadingPairs>
  <TitlesOfParts>
    <vt:vector size="43" baseType="lpstr">
      <vt:lpstr>Aptos</vt:lpstr>
      <vt:lpstr>Arial</vt:lpstr>
      <vt:lpstr>Calibri</vt:lpstr>
      <vt:lpstr>Open Sans</vt:lpstr>
      <vt:lpstr>Wingdings</vt:lpstr>
      <vt:lpstr>Motyw pakietu Office</vt:lpstr>
      <vt:lpstr>MEDIATOR SZKOLNY  Moduł 4: Komunikacja interpersonalna  dr Monika Wichłacz</vt:lpstr>
      <vt:lpstr>Relacja z uczniem, rodzicem i współpracownikami (co jest ważne?)</vt:lpstr>
      <vt:lpstr>Umiejętności interpersonalne</vt:lpstr>
      <vt:lpstr>Komunikacja interpersonalna</vt:lpstr>
      <vt:lpstr>Komunikowanie:</vt:lpstr>
      <vt:lpstr>Umiejętności komunikacyjne:</vt:lpstr>
      <vt:lpstr>Lejek komunikacyjny</vt:lpstr>
      <vt:lpstr>„Parszywa dwunastka” komunikacji</vt:lpstr>
      <vt:lpstr>Dwa rodzaje kodów językowych (B. Bernstein)</vt:lpstr>
      <vt:lpstr>Bariery w komunikacji</vt:lpstr>
      <vt:lpstr>Komunikacja werbalna  – podstawowe zasady</vt:lpstr>
      <vt:lpstr> Przykazania dobrego rozmówcy</vt:lpstr>
      <vt:lpstr>Kto komunikuje się, a kto źle? Skąd to wiesz?</vt:lpstr>
      <vt:lpstr> KOMUNIKACJA NIEWERBALNA</vt:lpstr>
      <vt:lpstr>Dystans społeczny</vt:lpstr>
      <vt:lpstr>Dlaczego warto słuchać</vt:lpstr>
      <vt:lpstr>Taktyki aktywnego słuchania</vt:lpstr>
      <vt:lpstr>Zasady przekazywania informacji zwrotnej uczniowi</vt:lpstr>
      <vt:lpstr>Informacje zwrotne sprzyjają lepszemu porozumiewaniu się, jeśli: </vt:lpstr>
      <vt:lpstr>Komunikacja bez przemocy  NVC (Nonviolent Communication)</vt:lpstr>
      <vt:lpstr>Kluczowe zasady </vt:lpstr>
      <vt:lpstr>4 elementy składowe</vt:lpstr>
      <vt:lpstr>4 kroki budowania dobrej rozmowy</vt:lpstr>
      <vt:lpstr>Deeskalacja werbalna</vt:lpstr>
      <vt:lpstr>Inicjowanie rozmowy w sytuacji konfliktu - wskazówki </vt:lpstr>
      <vt:lpstr>Komunikacja w konflikcie</vt:lpstr>
      <vt:lpstr>Prezentacja programu PowerPoint</vt:lpstr>
      <vt:lpstr> Hot buttons </vt:lpstr>
      <vt:lpstr>DISC  </vt:lpstr>
      <vt:lpstr>Dominujący  (krytycyzm)</vt:lpstr>
      <vt:lpstr>Inspirujący (odrzucenie)</vt:lpstr>
      <vt:lpstr>Stabilny (sztywność)</vt:lpstr>
      <vt:lpstr>Zgodny (niedoskonałość)</vt:lpstr>
      <vt:lpstr>Prezentacja programu PowerPoint</vt:lpstr>
      <vt:lpstr>Techniki radzenia sobie z agresywną osobą</vt:lpstr>
      <vt:lpstr>           cd.</vt:lpstr>
      <vt:lpstr>Dziękuję za udział w szkoleniu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Kasia K</cp:lastModifiedBy>
  <cp:revision>31</cp:revision>
  <dcterms:created xsi:type="dcterms:W3CDTF">2022-06-22T09:40:44Z</dcterms:created>
  <dcterms:modified xsi:type="dcterms:W3CDTF">2025-08-20T20:31:45Z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0x010100036DF9CC6C6F6F408BECED7829EB77BB</vt:lpwstr>
  </property>
</Properties>
</file>